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efec0015314f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34ad9e262b4b49"/>
  </p:sldMasterIdLst>
  <p:sldIdLst>
    <p:sldId xmlns:r="http://schemas.openxmlformats.org/officeDocument/2006/relationships" id="256" r:id="R99d7d214c19644bc"/>
    <p:sldId xmlns:r="http://schemas.openxmlformats.org/officeDocument/2006/relationships" id="257" r:id="R267253605d024914"/>
    <p:sldId xmlns:r="http://schemas.openxmlformats.org/officeDocument/2006/relationships" id="258" r:id="Rf55700eab8574d15"/>
    <p:sldId xmlns:r="http://schemas.openxmlformats.org/officeDocument/2006/relationships" id="259" r:id="R2742da37669b4fa5"/>
    <p:sldId xmlns:r="http://schemas.openxmlformats.org/officeDocument/2006/relationships" id="260" r:id="Rc7519bf9e94e4e30"/>
    <p:sldId xmlns:r="http://schemas.openxmlformats.org/officeDocument/2006/relationships" id="261" r:id="R31a9581bebd448e6"/>
    <p:sldId xmlns:r="http://schemas.openxmlformats.org/officeDocument/2006/relationships" id="262" r:id="R49d6e645c9904a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34ad9e262b4b49" /><Relationship Type="http://schemas.openxmlformats.org/officeDocument/2006/relationships/slide" Target="/ppt/slides/slide1.xml" Id="R99d7d214c19644bc" /><Relationship Type="http://schemas.openxmlformats.org/officeDocument/2006/relationships/slide" Target="/ppt/slides/slide2.xml" Id="R267253605d024914" /><Relationship Type="http://schemas.openxmlformats.org/officeDocument/2006/relationships/slide" Target="/ppt/slides/slide3.xml" Id="Rf55700eab8574d15" /><Relationship Type="http://schemas.openxmlformats.org/officeDocument/2006/relationships/slide" Target="/ppt/slides/slide4.xml" Id="R2742da37669b4fa5" /><Relationship Type="http://schemas.openxmlformats.org/officeDocument/2006/relationships/slide" Target="/ppt/slides/slide5.xml" Id="Rc7519bf9e94e4e30" /><Relationship Type="http://schemas.openxmlformats.org/officeDocument/2006/relationships/slide" Target="/ppt/slides/slide6.xml" Id="R31a9581bebd448e6" /><Relationship Type="http://schemas.openxmlformats.org/officeDocument/2006/relationships/slide" Target="/ppt/slides/slide7.xml" Id="R49d6e645c9904a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49598a33ba48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90a715e434ca3" /><Relationship Type="http://schemas.openxmlformats.org/officeDocument/2006/relationships/theme" Target="/ppt/slideMasters/theme/theme1.xml" Id="R1ae2b09c384640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d90a715e434c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b44fff1e448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6708bf4824c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4345d33d394a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fd4fb4d8b49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91b5402e474d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d1bbd04ba84f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0ca3e5f7f46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VASDALEN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VASDALEN INVEST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299 220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5 736 401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85 228 419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92 144 887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VETLE SJØRHOLT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Schwachs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3724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91 10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989 168 428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VASDALEN INVEST AS</a:t>
            </a:r>
          </a:p>
        </p:txBody>
      </p:sp>
    </p:spTree>
  </p:cSld>
  <p:clrMapOvr>
    <a:masterClrMapping xmlns:a="http://schemas.openxmlformats.org/drawingml/2006/main"/>
  </p:clrMapOvr>
</p:sld>
</file>