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463d1825c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f820b4f2b4eb6"/>
  </p:sldMasterIdLst>
  <p:sldIdLst>
    <p:sldId xmlns:r="http://schemas.openxmlformats.org/officeDocument/2006/relationships" id="256" r:id="R5ee75d499fee4031"/>
    <p:sldId xmlns:r="http://schemas.openxmlformats.org/officeDocument/2006/relationships" id="257" r:id="R4855dba0ab944a35"/>
    <p:sldId xmlns:r="http://schemas.openxmlformats.org/officeDocument/2006/relationships" id="258" r:id="R39513d3d3fe44e94"/>
    <p:sldId xmlns:r="http://schemas.openxmlformats.org/officeDocument/2006/relationships" id="259" r:id="R584a844968cf4319"/>
    <p:sldId xmlns:r="http://schemas.openxmlformats.org/officeDocument/2006/relationships" id="260" r:id="R6d5b1d80bd8e455c"/>
    <p:sldId xmlns:r="http://schemas.openxmlformats.org/officeDocument/2006/relationships" id="261" r:id="R6770e4fbc5b44487"/>
    <p:sldId xmlns:r="http://schemas.openxmlformats.org/officeDocument/2006/relationships" id="262" r:id="R85dd035687bd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f820b4f2b4eb6" /><Relationship Type="http://schemas.openxmlformats.org/officeDocument/2006/relationships/slide" Target="/ppt/slides/slide1.xml" Id="R5ee75d499fee4031" /><Relationship Type="http://schemas.openxmlformats.org/officeDocument/2006/relationships/slide" Target="/ppt/slides/slide2.xml" Id="R4855dba0ab944a35" /><Relationship Type="http://schemas.openxmlformats.org/officeDocument/2006/relationships/slide" Target="/ppt/slides/slide3.xml" Id="R39513d3d3fe44e94" /><Relationship Type="http://schemas.openxmlformats.org/officeDocument/2006/relationships/slide" Target="/ppt/slides/slide4.xml" Id="R584a844968cf4319" /><Relationship Type="http://schemas.openxmlformats.org/officeDocument/2006/relationships/slide" Target="/ppt/slides/slide5.xml" Id="R6d5b1d80bd8e455c" /><Relationship Type="http://schemas.openxmlformats.org/officeDocument/2006/relationships/slide" Target="/ppt/slides/slide6.xml" Id="R6770e4fbc5b44487" /><Relationship Type="http://schemas.openxmlformats.org/officeDocument/2006/relationships/slide" Target="/ppt/slides/slide7.xml" Id="R85dd035687bd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b75508a11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460cbccd94648" /><Relationship Type="http://schemas.openxmlformats.org/officeDocument/2006/relationships/theme" Target="/ppt/slideMasters/theme/theme1.xml" Id="R4788055f2467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460cbccd9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1ce0db4a4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b068b6f67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5cdafed0a46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06ce94070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c30d35ab64f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7f3a1599e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ee788ec3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25 038 100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25 272 974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GUNNAR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