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c4c0f4206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d7d10239a4a29"/>
  </p:sldMasterIdLst>
  <p:sldIdLst>
    <p:sldId xmlns:r="http://schemas.openxmlformats.org/officeDocument/2006/relationships" id="256" r:id="Rd684c22444d94c7d"/>
    <p:sldId xmlns:r="http://schemas.openxmlformats.org/officeDocument/2006/relationships" id="257" r:id="R58f6ffc80e464ef3"/>
    <p:sldId xmlns:r="http://schemas.openxmlformats.org/officeDocument/2006/relationships" id="258" r:id="R7f0cd8ed57e64ab7"/>
    <p:sldId xmlns:r="http://schemas.openxmlformats.org/officeDocument/2006/relationships" id="259" r:id="R489cd915de8845da"/>
    <p:sldId xmlns:r="http://schemas.openxmlformats.org/officeDocument/2006/relationships" id="260" r:id="R26eef5bc72ae4388"/>
    <p:sldId xmlns:r="http://schemas.openxmlformats.org/officeDocument/2006/relationships" id="261" r:id="R76603bf4b2eb4c1d"/>
    <p:sldId xmlns:r="http://schemas.openxmlformats.org/officeDocument/2006/relationships" id="262" r:id="Rc82f378754b1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d7d10239a4a29" /><Relationship Type="http://schemas.openxmlformats.org/officeDocument/2006/relationships/slide" Target="/ppt/slides/slide1.xml" Id="Rd684c22444d94c7d" /><Relationship Type="http://schemas.openxmlformats.org/officeDocument/2006/relationships/slide" Target="/ppt/slides/slide2.xml" Id="R58f6ffc80e464ef3" /><Relationship Type="http://schemas.openxmlformats.org/officeDocument/2006/relationships/slide" Target="/ppt/slides/slide3.xml" Id="R7f0cd8ed57e64ab7" /><Relationship Type="http://schemas.openxmlformats.org/officeDocument/2006/relationships/slide" Target="/ppt/slides/slide4.xml" Id="R489cd915de8845da" /><Relationship Type="http://schemas.openxmlformats.org/officeDocument/2006/relationships/slide" Target="/ppt/slides/slide5.xml" Id="R26eef5bc72ae4388" /><Relationship Type="http://schemas.openxmlformats.org/officeDocument/2006/relationships/slide" Target="/ppt/slides/slide6.xml" Id="R76603bf4b2eb4c1d" /><Relationship Type="http://schemas.openxmlformats.org/officeDocument/2006/relationships/slide" Target="/ppt/slides/slide7.xml" Id="Rc82f378754b1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1d73255af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cb230825c4741" /><Relationship Type="http://schemas.openxmlformats.org/officeDocument/2006/relationships/theme" Target="/ppt/slideMasters/theme/theme1.xml" Id="R4b93dcd6f949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cb230825c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facdd941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ce007ed3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8b1855160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32094f94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9578f0add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3b68375ff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6d8ff59b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 BJØRN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