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ac580e00b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f9af9127249d1"/>
  </p:sldMasterIdLst>
  <p:sldIdLst>
    <p:sldId xmlns:r="http://schemas.openxmlformats.org/officeDocument/2006/relationships" id="256" r:id="R1f3cafee49bf4a6e"/>
    <p:sldId xmlns:r="http://schemas.openxmlformats.org/officeDocument/2006/relationships" id="257" r:id="R848b65fe03a14329"/>
    <p:sldId xmlns:r="http://schemas.openxmlformats.org/officeDocument/2006/relationships" id="258" r:id="R684f950abc6d4889"/>
    <p:sldId xmlns:r="http://schemas.openxmlformats.org/officeDocument/2006/relationships" id="259" r:id="Ra3c0a9da3b2d47f3"/>
    <p:sldId xmlns:r="http://schemas.openxmlformats.org/officeDocument/2006/relationships" id="260" r:id="Rbb252eda18a8432f"/>
    <p:sldId xmlns:r="http://schemas.openxmlformats.org/officeDocument/2006/relationships" id="261" r:id="R3f75adff2de94326"/>
    <p:sldId xmlns:r="http://schemas.openxmlformats.org/officeDocument/2006/relationships" id="262" r:id="Recf71bf16884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f9af9127249d1" /><Relationship Type="http://schemas.openxmlformats.org/officeDocument/2006/relationships/slide" Target="/ppt/slides/slide1.xml" Id="R1f3cafee49bf4a6e" /><Relationship Type="http://schemas.openxmlformats.org/officeDocument/2006/relationships/slide" Target="/ppt/slides/slide2.xml" Id="R848b65fe03a14329" /><Relationship Type="http://schemas.openxmlformats.org/officeDocument/2006/relationships/slide" Target="/ppt/slides/slide3.xml" Id="R684f950abc6d4889" /><Relationship Type="http://schemas.openxmlformats.org/officeDocument/2006/relationships/slide" Target="/ppt/slides/slide4.xml" Id="Ra3c0a9da3b2d47f3" /><Relationship Type="http://schemas.openxmlformats.org/officeDocument/2006/relationships/slide" Target="/ppt/slides/slide5.xml" Id="Rbb252eda18a8432f" /><Relationship Type="http://schemas.openxmlformats.org/officeDocument/2006/relationships/slide" Target="/ppt/slides/slide6.xml" Id="R3f75adff2de94326" /><Relationship Type="http://schemas.openxmlformats.org/officeDocument/2006/relationships/slide" Target="/ppt/slides/slide7.xml" Id="Recf71bf16884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932cd7639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0843c96c24ac6" /><Relationship Type="http://schemas.openxmlformats.org/officeDocument/2006/relationships/theme" Target="/ppt/slideMasters/theme/theme1.xml" Id="Rf957681692da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0843c96c24a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3bf641f88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bb17add38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da01e6030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de054457545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8c9ce7be844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0a283df4c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feec53d1a42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FORVALTNING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8 411 153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108 157 349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108 188 444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HEDVIG BRYN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