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7d0dd4b3f47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b427d0541b40b5"/>
  </p:sldMasterIdLst>
  <p:sldIdLst>
    <p:sldId xmlns:r="http://schemas.openxmlformats.org/officeDocument/2006/relationships" id="256" r:id="R96b8a65be85a49e0"/>
    <p:sldId xmlns:r="http://schemas.openxmlformats.org/officeDocument/2006/relationships" id="257" r:id="R05ec7e69dbde41e1"/>
    <p:sldId xmlns:r="http://schemas.openxmlformats.org/officeDocument/2006/relationships" id="258" r:id="Rb3cf98672e7c482f"/>
    <p:sldId xmlns:r="http://schemas.openxmlformats.org/officeDocument/2006/relationships" id="259" r:id="R347b74fb7a674743"/>
    <p:sldId xmlns:r="http://schemas.openxmlformats.org/officeDocument/2006/relationships" id="260" r:id="R1c3a592bddac41fd"/>
    <p:sldId xmlns:r="http://schemas.openxmlformats.org/officeDocument/2006/relationships" id="261" r:id="Rf9db1234aa77496f"/>
    <p:sldId xmlns:r="http://schemas.openxmlformats.org/officeDocument/2006/relationships" id="262" r:id="R63f71d752c2a44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b427d0541b40b5" /><Relationship Type="http://schemas.openxmlformats.org/officeDocument/2006/relationships/slide" Target="/ppt/slides/slide1.xml" Id="R96b8a65be85a49e0" /><Relationship Type="http://schemas.openxmlformats.org/officeDocument/2006/relationships/slide" Target="/ppt/slides/slide2.xml" Id="R05ec7e69dbde41e1" /><Relationship Type="http://schemas.openxmlformats.org/officeDocument/2006/relationships/slide" Target="/ppt/slides/slide3.xml" Id="Rb3cf98672e7c482f" /><Relationship Type="http://schemas.openxmlformats.org/officeDocument/2006/relationships/slide" Target="/ppt/slides/slide4.xml" Id="R347b74fb7a674743" /><Relationship Type="http://schemas.openxmlformats.org/officeDocument/2006/relationships/slide" Target="/ppt/slides/slide5.xml" Id="R1c3a592bddac41fd" /><Relationship Type="http://schemas.openxmlformats.org/officeDocument/2006/relationships/slide" Target="/ppt/slides/slide6.xml" Id="Rf9db1234aa77496f" /><Relationship Type="http://schemas.openxmlformats.org/officeDocument/2006/relationships/slide" Target="/ppt/slides/slide7.xml" Id="R63f71d752c2a44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1fd027bfcf45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a3c41455245c4" /><Relationship Type="http://schemas.openxmlformats.org/officeDocument/2006/relationships/theme" Target="/ppt/slideMasters/theme/theme1.xml" Id="Rb3ccb8306c54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a3c41455245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4033378cf40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1bf77818e4e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056abd1543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be0b52e21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881c7b4245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c569f090e48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838677619148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NARUM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NARUM HOLDING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12 702 440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16 686 743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INGUNN NARUM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NARUM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Eiklidvegen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post@mnarum.no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989 164 147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NARUM HOLDING AS</a:t>
            </a:r>
          </a:p>
        </p:txBody>
      </p:sp>
    </p:spTree>
  </p:cSld>
  <p:clrMapOvr>
    <a:masterClrMapping xmlns:a="http://schemas.openxmlformats.org/drawingml/2006/main"/>
  </p:clrMapOvr>
</p:sld>
</file>