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062d7e895a4b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585862bc014be8"/>
  </p:sldMasterIdLst>
  <p:sldIdLst>
    <p:sldId xmlns:r="http://schemas.openxmlformats.org/officeDocument/2006/relationships" id="256" r:id="R9b43c36f17c84a41"/>
    <p:sldId xmlns:r="http://schemas.openxmlformats.org/officeDocument/2006/relationships" id="257" r:id="R534345e684834652"/>
    <p:sldId xmlns:r="http://schemas.openxmlformats.org/officeDocument/2006/relationships" id="258" r:id="R6f6a7fc553df4af7"/>
    <p:sldId xmlns:r="http://schemas.openxmlformats.org/officeDocument/2006/relationships" id="259" r:id="Rfda4e15c62384ce8"/>
    <p:sldId xmlns:r="http://schemas.openxmlformats.org/officeDocument/2006/relationships" id="260" r:id="Rc40dc20472b14f2d"/>
    <p:sldId xmlns:r="http://schemas.openxmlformats.org/officeDocument/2006/relationships" id="261" r:id="R8a8841ff62c74207"/>
    <p:sldId xmlns:r="http://schemas.openxmlformats.org/officeDocument/2006/relationships" id="262" r:id="Rdae77156baff41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585862bc014be8" /><Relationship Type="http://schemas.openxmlformats.org/officeDocument/2006/relationships/slide" Target="/ppt/slides/slide1.xml" Id="R9b43c36f17c84a41" /><Relationship Type="http://schemas.openxmlformats.org/officeDocument/2006/relationships/slide" Target="/ppt/slides/slide2.xml" Id="R534345e684834652" /><Relationship Type="http://schemas.openxmlformats.org/officeDocument/2006/relationships/slide" Target="/ppt/slides/slide3.xml" Id="R6f6a7fc553df4af7" /><Relationship Type="http://schemas.openxmlformats.org/officeDocument/2006/relationships/slide" Target="/ppt/slides/slide4.xml" Id="Rfda4e15c62384ce8" /><Relationship Type="http://schemas.openxmlformats.org/officeDocument/2006/relationships/slide" Target="/ppt/slides/slide5.xml" Id="Rc40dc20472b14f2d" /><Relationship Type="http://schemas.openxmlformats.org/officeDocument/2006/relationships/slide" Target="/ppt/slides/slide6.xml" Id="R8a8841ff62c74207" /><Relationship Type="http://schemas.openxmlformats.org/officeDocument/2006/relationships/slide" Target="/ppt/slides/slide7.xml" Id="Rdae77156baff41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09f535c8d246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d50c874cf44e52" /><Relationship Type="http://schemas.openxmlformats.org/officeDocument/2006/relationships/theme" Target="/ppt/slideMasters/theme/theme1.xml" Id="R2b1becc1135447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d50c874cf44e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657d778d9a4d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89410f4c514a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2d1ef808d64e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9c2306306c48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19f003ca5c4f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059b00b5724cd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2d52ece88d4a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HOLTAN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HOLTAN HOLDING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−529 696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1 750 811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20 077 021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33 321 398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CARINA LORENTZEN HOLTMON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CHARLOTTE ÅDNA AASESTAD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ELISE KRISTIANE HOLTAN HOLM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HERMAN HOLTAN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VICTORIA HOLTAN HOLM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Jarlsøveien 61B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3124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989 163 906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HOLTAN HOLDING AS</a:t>
            </a:r>
          </a:p>
        </p:txBody>
      </p:sp>
    </p:spTree>
  </p:cSld>
  <p:clrMapOvr>
    <a:masterClrMapping xmlns:a="http://schemas.openxmlformats.org/drawingml/2006/main"/>
  </p:clrMapOvr>
</p:sld>
</file>