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fecf85ed2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2298e80034e58"/>
  </p:sldMasterIdLst>
  <p:sldIdLst>
    <p:sldId xmlns:r="http://schemas.openxmlformats.org/officeDocument/2006/relationships" id="256" r:id="R36065e88a44645ec"/>
    <p:sldId xmlns:r="http://schemas.openxmlformats.org/officeDocument/2006/relationships" id="257" r:id="Rf51ff24d0569431d"/>
    <p:sldId xmlns:r="http://schemas.openxmlformats.org/officeDocument/2006/relationships" id="258" r:id="Rc1726a60871741df"/>
    <p:sldId xmlns:r="http://schemas.openxmlformats.org/officeDocument/2006/relationships" id="259" r:id="R532b35dfe6384fcf"/>
    <p:sldId xmlns:r="http://schemas.openxmlformats.org/officeDocument/2006/relationships" id="260" r:id="Rf30835d9cde7400c"/>
    <p:sldId xmlns:r="http://schemas.openxmlformats.org/officeDocument/2006/relationships" id="261" r:id="Rfcea32e2106a4975"/>
    <p:sldId xmlns:r="http://schemas.openxmlformats.org/officeDocument/2006/relationships" id="262" r:id="R12223e184935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2298e80034e58" /><Relationship Type="http://schemas.openxmlformats.org/officeDocument/2006/relationships/slide" Target="/ppt/slides/slide1.xml" Id="R36065e88a44645ec" /><Relationship Type="http://schemas.openxmlformats.org/officeDocument/2006/relationships/slide" Target="/ppt/slides/slide2.xml" Id="Rf51ff24d0569431d" /><Relationship Type="http://schemas.openxmlformats.org/officeDocument/2006/relationships/slide" Target="/ppt/slides/slide3.xml" Id="Rc1726a60871741df" /><Relationship Type="http://schemas.openxmlformats.org/officeDocument/2006/relationships/slide" Target="/ppt/slides/slide4.xml" Id="R532b35dfe6384fcf" /><Relationship Type="http://schemas.openxmlformats.org/officeDocument/2006/relationships/slide" Target="/ppt/slides/slide5.xml" Id="Rf30835d9cde7400c" /><Relationship Type="http://schemas.openxmlformats.org/officeDocument/2006/relationships/slide" Target="/ppt/slides/slide6.xml" Id="Rfcea32e2106a4975" /><Relationship Type="http://schemas.openxmlformats.org/officeDocument/2006/relationships/slide" Target="/ppt/slides/slide7.xml" Id="R12223e184935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58ab4562b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ac2c958954a00" /><Relationship Type="http://schemas.openxmlformats.org/officeDocument/2006/relationships/theme" Target="/ppt/slideMasters/theme/theme1.xml" Id="R5d7d1fdaebba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ac2c95895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83c7a5ca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5d2af4749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92bf0226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4b45f826a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ed01c5397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c4f790b3e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a51c40d8f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39 634 368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281 814 432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297 953 601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ALMELI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MORTEN ALMELI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