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205ee943e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3d31a25b74a56"/>
  </p:sldMasterIdLst>
  <p:sldIdLst>
    <p:sldId xmlns:r="http://schemas.openxmlformats.org/officeDocument/2006/relationships" id="256" r:id="R2399a0fef0f54f47"/>
    <p:sldId xmlns:r="http://schemas.openxmlformats.org/officeDocument/2006/relationships" id="257" r:id="R4b10a07a943e4ca6"/>
    <p:sldId xmlns:r="http://schemas.openxmlformats.org/officeDocument/2006/relationships" id="258" r:id="R9597ce66afcb4db1"/>
    <p:sldId xmlns:r="http://schemas.openxmlformats.org/officeDocument/2006/relationships" id="259" r:id="Rbe9c76667c23460d"/>
    <p:sldId xmlns:r="http://schemas.openxmlformats.org/officeDocument/2006/relationships" id="260" r:id="Rd701fa386e514c9f"/>
    <p:sldId xmlns:r="http://schemas.openxmlformats.org/officeDocument/2006/relationships" id="261" r:id="R9fea9ebfd94b4359"/>
    <p:sldId xmlns:r="http://schemas.openxmlformats.org/officeDocument/2006/relationships" id="262" r:id="R35c1d3dfaf38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3d31a25b74a56" /><Relationship Type="http://schemas.openxmlformats.org/officeDocument/2006/relationships/slide" Target="/ppt/slides/slide1.xml" Id="R2399a0fef0f54f47" /><Relationship Type="http://schemas.openxmlformats.org/officeDocument/2006/relationships/slide" Target="/ppt/slides/slide2.xml" Id="R4b10a07a943e4ca6" /><Relationship Type="http://schemas.openxmlformats.org/officeDocument/2006/relationships/slide" Target="/ppt/slides/slide3.xml" Id="R9597ce66afcb4db1" /><Relationship Type="http://schemas.openxmlformats.org/officeDocument/2006/relationships/slide" Target="/ppt/slides/slide4.xml" Id="Rbe9c76667c23460d" /><Relationship Type="http://schemas.openxmlformats.org/officeDocument/2006/relationships/slide" Target="/ppt/slides/slide5.xml" Id="Rd701fa386e514c9f" /><Relationship Type="http://schemas.openxmlformats.org/officeDocument/2006/relationships/slide" Target="/ppt/slides/slide6.xml" Id="R9fea9ebfd94b4359" /><Relationship Type="http://schemas.openxmlformats.org/officeDocument/2006/relationships/slide" Target="/ppt/slides/slide7.xml" Id="R35c1d3dfaf38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e476445a143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f51705060499e" /><Relationship Type="http://schemas.openxmlformats.org/officeDocument/2006/relationships/theme" Target="/ppt/slideMasters/theme/theme1.xml" Id="R0242e44106fa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0f51705060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84a79b564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03ab86b3e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44289bf26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467e733f2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9312faac944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99c70dc9340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da6a5ef69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RØGJIN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RØGJIN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11 031 431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183 017 530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184 099 707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NERGAARD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Røgjin AS, v/ 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