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dc2f7c05f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f3f49861b42e5"/>
  </p:sldMasterIdLst>
  <p:sldIdLst>
    <p:sldId xmlns:r="http://schemas.openxmlformats.org/officeDocument/2006/relationships" id="256" r:id="Rba05db26061a4277"/>
    <p:sldId xmlns:r="http://schemas.openxmlformats.org/officeDocument/2006/relationships" id="257" r:id="R2fa39d3dba304686"/>
    <p:sldId xmlns:r="http://schemas.openxmlformats.org/officeDocument/2006/relationships" id="258" r:id="Ra6e956a79d4541e1"/>
    <p:sldId xmlns:r="http://schemas.openxmlformats.org/officeDocument/2006/relationships" id="259" r:id="Rd5c008b081044ba3"/>
    <p:sldId xmlns:r="http://schemas.openxmlformats.org/officeDocument/2006/relationships" id="260" r:id="R4dc3eefdd6364e39"/>
    <p:sldId xmlns:r="http://schemas.openxmlformats.org/officeDocument/2006/relationships" id="261" r:id="Rca007dee6551445c"/>
    <p:sldId xmlns:r="http://schemas.openxmlformats.org/officeDocument/2006/relationships" id="262" r:id="R20d81871f474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f3f49861b42e5" /><Relationship Type="http://schemas.openxmlformats.org/officeDocument/2006/relationships/slide" Target="/ppt/slides/slide1.xml" Id="Rba05db26061a4277" /><Relationship Type="http://schemas.openxmlformats.org/officeDocument/2006/relationships/slide" Target="/ppt/slides/slide2.xml" Id="R2fa39d3dba304686" /><Relationship Type="http://schemas.openxmlformats.org/officeDocument/2006/relationships/slide" Target="/ppt/slides/slide3.xml" Id="Ra6e956a79d4541e1" /><Relationship Type="http://schemas.openxmlformats.org/officeDocument/2006/relationships/slide" Target="/ppt/slides/slide4.xml" Id="Rd5c008b081044ba3" /><Relationship Type="http://schemas.openxmlformats.org/officeDocument/2006/relationships/slide" Target="/ppt/slides/slide5.xml" Id="R4dc3eefdd6364e39" /><Relationship Type="http://schemas.openxmlformats.org/officeDocument/2006/relationships/slide" Target="/ppt/slides/slide6.xml" Id="Rca007dee6551445c" /><Relationship Type="http://schemas.openxmlformats.org/officeDocument/2006/relationships/slide" Target="/ppt/slides/slide7.xml" Id="R20d81871f474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9b6aeced2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4d7773f0478c" /><Relationship Type="http://schemas.openxmlformats.org/officeDocument/2006/relationships/theme" Target="/ppt/slideMasters/theme/theme1.xml" Id="Rae10064b9229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b4d7773f0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9fd809c0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fbe4ab7a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34467670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0c2cda4a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e2db70d8e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701b228b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10d291d0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