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fe75aabb9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c79d72ba44de2"/>
  </p:sldMasterIdLst>
  <p:sldIdLst>
    <p:sldId xmlns:r="http://schemas.openxmlformats.org/officeDocument/2006/relationships" id="256" r:id="R607e7ee1f27d4d56"/>
    <p:sldId xmlns:r="http://schemas.openxmlformats.org/officeDocument/2006/relationships" id="257" r:id="R3d1f6c19994d4dd8"/>
    <p:sldId xmlns:r="http://schemas.openxmlformats.org/officeDocument/2006/relationships" id="258" r:id="Rcbb13f9df43d4156"/>
    <p:sldId xmlns:r="http://schemas.openxmlformats.org/officeDocument/2006/relationships" id="259" r:id="R569884bf7aec495f"/>
    <p:sldId xmlns:r="http://schemas.openxmlformats.org/officeDocument/2006/relationships" id="260" r:id="R59604d5b15e04a77"/>
    <p:sldId xmlns:r="http://schemas.openxmlformats.org/officeDocument/2006/relationships" id="261" r:id="Rad280cf4588343a5"/>
    <p:sldId xmlns:r="http://schemas.openxmlformats.org/officeDocument/2006/relationships" id="262" r:id="Rd96c4e83720e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c79d72ba44de2" /><Relationship Type="http://schemas.openxmlformats.org/officeDocument/2006/relationships/slide" Target="/ppt/slides/slide1.xml" Id="R607e7ee1f27d4d56" /><Relationship Type="http://schemas.openxmlformats.org/officeDocument/2006/relationships/slide" Target="/ppt/slides/slide2.xml" Id="R3d1f6c19994d4dd8" /><Relationship Type="http://schemas.openxmlformats.org/officeDocument/2006/relationships/slide" Target="/ppt/slides/slide3.xml" Id="Rcbb13f9df43d4156" /><Relationship Type="http://schemas.openxmlformats.org/officeDocument/2006/relationships/slide" Target="/ppt/slides/slide4.xml" Id="R569884bf7aec495f" /><Relationship Type="http://schemas.openxmlformats.org/officeDocument/2006/relationships/slide" Target="/ppt/slides/slide5.xml" Id="R59604d5b15e04a77" /><Relationship Type="http://schemas.openxmlformats.org/officeDocument/2006/relationships/slide" Target="/ppt/slides/slide6.xml" Id="Rad280cf4588343a5" /><Relationship Type="http://schemas.openxmlformats.org/officeDocument/2006/relationships/slide" Target="/ppt/slides/slide7.xml" Id="Rd96c4e83720e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3c27c741740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5351e8a2746fb" /><Relationship Type="http://schemas.openxmlformats.org/officeDocument/2006/relationships/theme" Target="/ppt/slideMasters/theme/theme1.xml" Id="Rb57376e419c2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15351e8a27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359a686ae43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af196279049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5381f9d8d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249052460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89e14bd1a4d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976ad74cf44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ddaa278ab4c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20 732 468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20 750 653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bakars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