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c5d61160d044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e901dfc133475b"/>
  </p:sldMasterIdLst>
  <p:sldIdLst>
    <p:sldId xmlns:r="http://schemas.openxmlformats.org/officeDocument/2006/relationships" id="256" r:id="R13dd3a060d1d4193"/>
    <p:sldId xmlns:r="http://schemas.openxmlformats.org/officeDocument/2006/relationships" id="257" r:id="R2d4d236a0bc14357"/>
    <p:sldId xmlns:r="http://schemas.openxmlformats.org/officeDocument/2006/relationships" id="258" r:id="Rb6cc363dd338465a"/>
    <p:sldId xmlns:r="http://schemas.openxmlformats.org/officeDocument/2006/relationships" id="259" r:id="Rb07938eb33ba4b03"/>
    <p:sldId xmlns:r="http://schemas.openxmlformats.org/officeDocument/2006/relationships" id="260" r:id="R47531eb7d5aa4943"/>
    <p:sldId xmlns:r="http://schemas.openxmlformats.org/officeDocument/2006/relationships" id="261" r:id="R775a410335124528"/>
    <p:sldId xmlns:r="http://schemas.openxmlformats.org/officeDocument/2006/relationships" id="262" r:id="R21d0d51e238a45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e901dfc133475b" /><Relationship Type="http://schemas.openxmlformats.org/officeDocument/2006/relationships/slide" Target="/ppt/slides/slide1.xml" Id="R13dd3a060d1d4193" /><Relationship Type="http://schemas.openxmlformats.org/officeDocument/2006/relationships/slide" Target="/ppt/slides/slide2.xml" Id="R2d4d236a0bc14357" /><Relationship Type="http://schemas.openxmlformats.org/officeDocument/2006/relationships/slide" Target="/ppt/slides/slide3.xml" Id="Rb6cc363dd338465a" /><Relationship Type="http://schemas.openxmlformats.org/officeDocument/2006/relationships/slide" Target="/ppt/slides/slide4.xml" Id="Rb07938eb33ba4b03" /><Relationship Type="http://schemas.openxmlformats.org/officeDocument/2006/relationships/slide" Target="/ppt/slides/slide5.xml" Id="R47531eb7d5aa4943" /><Relationship Type="http://schemas.openxmlformats.org/officeDocument/2006/relationships/slide" Target="/ppt/slides/slide6.xml" Id="R775a410335124528" /><Relationship Type="http://schemas.openxmlformats.org/officeDocument/2006/relationships/slide" Target="/ppt/slides/slide7.xml" Id="R21d0d51e238a45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3a5240d9ef4d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3026629024c36" /><Relationship Type="http://schemas.openxmlformats.org/officeDocument/2006/relationships/theme" Target="/ppt/slideMasters/theme/theme1.xml" Id="Rdbd65878dbf74f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83026629024c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73de40af84b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8d6b163ab4c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08dc11ea64b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1c0b9a82f4d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3d66216fa4d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c84d9210e41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35c65b7ea4a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MONKIS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MONKIS AS ble etablert [år] og holder til i 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−255 711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793 368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10 848 703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10 896 348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IHLE ALF BJARNE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Bybergveien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4354 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abi@dataplan.no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989 161 229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MONKIS AS</a:t>
            </a:r>
          </a:p>
        </p:txBody>
      </p:sp>
    </p:spTree>
  </p:cSld>
  <p:clrMapOvr>
    <a:masterClrMapping xmlns:a="http://schemas.openxmlformats.org/drawingml/2006/main"/>
  </p:clrMapOvr>
</p:sld>
</file>