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f898b95c324b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49089e094a42d6"/>
  </p:sldMasterIdLst>
  <p:sldIdLst>
    <p:sldId xmlns:r="http://schemas.openxmlformats.org/officeDocument/2006/relationships" id="256" r:id="R71ffede072fa45bb"/>
    <p:sldId xmlns:r="http://schemas.openxmlformats.org/officeDocument/2006/relationships" id="257" r:id="Rc31a166a557d4be9"/>
    <p:sldId xmlns:r="http://schemas.openxmlformats.org/officeDocument/2006/relationships" id="258" r:id="Rbe6d222bf8524d3c"/>
    <p:sldId xmlns:r="http://schemas.openxmlformats.org/officeDocument/2006/relationships" id="259" r:id="R41b83079c2c74b01"/>
    <p:sldId xmlns:r="http://schemas.openxmlformats.org/officeDocument/2006/relationships" id="260" r:id="R4ffff44f129e45f6"/>
    <p:sldId xmlns:r="http://schemas.openxmlformats.org/officeDocument/2006/relationships" id="261" r:id="Rc7406ceddb944d11"/>
    <p:sldId xmlns:r="http://schemas.openxmlformats.org/officeDocument/2006/relationships" id="262" r:id="Ra61062b49ad54a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9089e094a42d6" /><Relationship Type="http://schemas.openxmlformats.org/officeDocument/2006/relationships/slide" Target="/ppt/slides/slide1.xml" Id="R71ffede072fa45bb" /><Relationship Type="http://schemas.openxmlformats.org/officeDocument/2006/relationships/slide" Target="/ppt/slides/slide2.xml" Id="Rc31a166a557d4be9" /><Relationship Type="http://schemas.openxmlformats.org/officeDocument/2006/relationships/slide" Target="/ppt/slides/slide3.xml" Id="Rbe6d222bf8524d3c" /><Relationship Type="http://schemas.openxmlformats.org/officeDocument/2006/relationships/slide" Target="/ppt/slides/slide4.xml" Id="R41b83079c2c74b01" /><Relationship Type="http://schemas.openxmlformats.org/officeDocument/2006/relationships/slide" Target="/ppt/slides/slide5.xml" Id="R4ffff44f129e45f6" /><Relationship Type="http://schemas.openxmlformats.org/officeDocument/2006/relationships/slide" Target="/ppt/slides/slide6.xml" Id="Rc7406ceddb944d11" /><Relationship Type="http://schemas.openxmlformats.org/officeDocument/2006/relationships/slide" Target="/ppt/slides/slide7.xml" Id="Ra61062b49ad54a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038d0887cf4b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3714df49a4da0" /><Relationship Type="http://schemas.openxmlformats.org/officeDocument/2006/relationships/theme" Target="/ppt/slideMasters/theme/theme1.xml" Id="Rdf1ab80729d2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b3714df49a4d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f5a3a05f344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d3d1cda3a44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479273ec546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db57cbcaf46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1d776989c4e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4edf3c8e346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6c84ae0694b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ASKHEIM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1 556 473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20 533 054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21 489 434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ASKHEIM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Vølstadveien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52 89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eivindaskheim@mac.com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989 160 389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ASKHEIM HOLDING AS</a:t>
            </a:r>
          </a:p>
        </p:txBody>
      </p:sp>
    </p:spTree>
  </p:cSld>
  <p:clrMapOvr>
    <a:masterClrMapping xmlns:a="http://schemas.openxmlformats.org/drawingml/2006/main"/>
  </p:clrMapOvr>
</p:sld>
</file>