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426a017efc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4296894de49d2"/>
  </p:sldMasterIdLst>
  <p:sldIdLst>
    <p:sldId xmlns:r="http://schemas.openxmlformats.org/officeDocument/2006/relationships" id="256" r:id="R4076c2a2cb1d42e0"/>
    <p:sldId xmlns:r="http://schemas.openxmlformats.org/officeDocument/2006/relationships" id="257" r:id="Rc2cde5da9f254988"/>
    <p:sldId xmlns:r="http://schemas.openxmlformats.org/officeDocument/2006/relationships" id="258" r:id="R184ab21845cd4f06"/>
    <p:sldId xmlns:r="http://schemas.openxmlformats.org/officeDocument/2006/relationships" id="259" r:id="R83425165ec464f7c"/>
    <p:sldId xmlns:r="http://schemas.openxmlformats.org/officeDocument/2006/relationships" id="260" r:id="R07c824f14cdb454f"/>
    <p:sldId xmlns:r="http://schemas.openxmlformats.org/officeDocument/2006/relationships" id="261" r:id="R3ee6d6ab6f284853"/>
    <p:sldId xmlns:r="http://schemas.openxmlformats.org/officeDocument/2006/relationships" id="262" r:id="R7c1b73939b63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4296894de49d2" /><Relationship Type="http://schemas.openxmlformats.org/officeDocument/2006/relationships/slide" Target="/ppt/slides/slide1.xml" Id="R4076c2a2cb1d42e0" /><Relationship Type="http://schemas.openxmlformats.org/officeDocument/2006/relationships/slide" Target="/ppt/slides/slide2.xml" Id="Rc2cde5da9f254988" /><Relationship Type="http://schemas.openxmlformats.org/officeDocument/2006/relationships/slide" Target="/ppt/slides/slide3.xml" Id="R184ab21845cd4f06" /><Relationship Type="http://schemas.openxmlformats.org/officeDocument/2006/relationships/slide" Target="/ppt/slides/slide4.xml" Id="R83425165ec464f7c" /><Relationship Type="http://schemas.openxmlformats.org/officeDocument/2006/relationships/slide" Target="/ppt/slides/slide5.xml" Id="R07c824f14cdb454f" /><Relationship Type="http://schemas.openxmlformats.org/officeDocument/2006/relationships/slide" Target="/ppt/slides/slide6.xml" Id="R3ee6d6ab6f284853" /><Relationship Type="http://schemas.openxmlformats.org/officeDocument/2006/relationships/slide" Target="/ppt/slides/slide7.xml" Id="R7c1b73939b63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c60cb4e6e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f6de18ea74052" /><Relationship Type="http://schemas.openxmlformats.org/officeDocument/2006/relationships/theme" Target="/ppt/slideMasters/theme/theme1.xml" Id="Re16acd8cf994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1f6de18ea740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d315d4aff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7c024c979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40bd6404746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01db550294b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6adbdd73340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b5de0b42046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13600121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SJA INVEST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639 348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−799 501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313 507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179 814 980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265 482 642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FLØYSAND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Wernersholmvegen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989 160 117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SJA INVEST AS</a:t>
            </a:r>
          </a:p>
        </p:txBody>
      </p:sp>
    </p:spTree>
  </p:cSld>
  <p:clrMapOvr>
    <a:masterClrMapping xmlns:a="http://schemas.openxmlformats.org/drawingml/2006/main"/>
  </p:clrMapOvr>
</p:sld>
</file>