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d3dfd7838f4c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c767b2e2cd4787"/>
  </p:sldMasterIdLst>
  <p:sldIdLst>
    <p:sldId xmlns:r="http://schemas.openxmlformats.org/officeDocument/2006/relationships" id="256" r:id="Rf6c35bc95f264b24"/>
    <p:sldId xmlns:r="http://schemas.openxmlformats.org/officeDocument/2006/relationships" id="257" r:id="R0786293a11184dbd"/>
    <p:sldId xmlns:r="http://schemas.openxmlformats.org/officeDocument/2006/relationships" id="258" r:id="R1b09bb1dfcb64104"/>
    <p:sldId xmlns:r="http://schemas.openxmlformats.org/officeDocument/2006/relationships" id="259" r:id="R8d45ec8ab7074e6b"/>
    <p:sldId xmlns:r="http://schemas.openxmlformats.org/officeDocument/2006/relationships" id="260" r:id="Re9879d2815244dfa"/>
    <p:sldId xmlns:r="http://schemas.openxmlformats.org/officeDocument/2006/relationships" id="261" r:id="Rba4b0d31f96b4848"/>
    <p:sldId xmlns:r="http://schemas.openxmlformats.org/officeDocument/2006/relationships" id="262" r:id="R5d967fe416a342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767b2e2cd4787" /><Relationship Type="http://schemas.openxmlformats.org/officeDocument/2006/relationships/slide" Target="/ppt/slides/slide1.xml" Id="Rf6c35bc95f264b24" /><Relationship Type="http://schemas.openxmlformats.org/officeDocument/2006/relationships/slide" Target="/ppt/slides/slide2.xml" Id="R0786293a11184dbd" /><Relationship Type="http://schemas.openxmlformats.org/officeDocument/2006/relationships/slide" Target="/ppt/slides/slide3.xml" Id="R1b09bb1dfcb64104" /><Relationship Type="http://schemas.openxmlformats.org/officeDocument/2006/relationships/slide" Target="/ppt/slides/slide4.xml" Id="R8d45ec8ab7074e6b" /><Relationship Type="http://schemas.openxmlformats.org/officeDocument/2006/relationships/slide" Target="/ppt/slides/slide5.xml" Id="Re9879d2815244dfa" /><Relationship Type="http://schemas.openxmlformats.org/officeDocument/2006/relationships/slide" Target="/ppt/slides/slide6.xml" Id="Rba4b0d31f96b4848" /><Relationship Type="http://schemas.openxmlformats.org/officeDocument/2006/relationships/slide" Target="/ppt/slides/slide7.xml" Id="R5d967fe416a342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9b3075fa842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6b3c1c0d64988" /><Relationship Type="http://schemas.openxmlformats.org/officeDocument/2006/relationships/theme" Target="/ppt/slideMasters/theme/theme1.xml" Id="Rf34d56ff950244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26b3c1c0d6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f3637811c44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d8eeb90da40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c1e374ccb4b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48388468d44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a09b7e5c443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e4c4b46bf48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18d2bda754c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