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aad9929f89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d78cc5f85841fb"/>
  </p:sldMasterIdLst>
  <p:sldIdLst>
    <p:sldId xmlns:r="http://schemas.openxmlformats.org/officeDocument/2006/relationships" id="256" r:id="R40fe5f87cde947c3"/>
    <p:sldId xmlns:r="http://schemas.openxmlformats.org/officeDocument/2006/relationships" id="257" r:id="R230ae747940c41b6"/>
    <p:sldId xmlns:r="http://schemas.openxmlformats.org/officeDocument/2006/relationships" id="258" r:id="R4781069255344b34"/>
    <p:sldId xmlns:r="http://schemas.openxmlformats.org/officeDocument/2006/relationships" id="259" r:id="R3ab9c7f887144752"/>
    <p:sldId xmlns:r="http://schemas.openxmlformats.org/officeDocument/2006/relationships" id="260" r:id="R0b7d6cc7f5dd42b7"/>
    <p:sldId xmlns:r="http://schemas.openxmlformats.org/officeDocument/2006/relationships" id="261" r:id="R10573fb499074a5f"/>
    <p:sldId xmlns:r="http://schemas.openxmlformats.org/officeDocument/2006/relationships" id="262" r:id="R22ab7c4143b3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78cc5f85841fb" /><Relationship Type="http://schemas.openxmlformats.org/officeDocument/2006/relationships/slide" Target="/ppt/slides/slide1.xml" Id="R40fe5f87cde947c3" /><Relationship Type="http://schemas.openxmlformats.org/officeDocument/2006/relationships/slide" Target="/ppt/slides/slide2.xml" Id="R230ae747940c41b6" /><Relationship Type="http://schemas.openxmlformats.org/officeDocument/2006/relationships/slide" Target="/ppt/slides/slide3.xml" Id="R4781069255344b34" /><Relationship Type="http://schemas.openxmlformats.org/officeDocument/2006/relationships/slide" Target="/ppt/slides/slide4.xml" Id="R3ab9c7f887144752" /><Relationship Type="http://schemas.openxmlformats.org/officeDocument/2006/relationships/slide" Target="/ppt/slides/slide5.xml" Id="R0b7d6cc7f5dd42b7" /><Relationship Type="http://schemas.openxmlformats.org/officeDocument/2006/relationships/slide" Target="/ppt/slides/slide6.xml" Id="R10573fb499074a5f" /><Relationship Type="http://schemas.openxmlformats.org/officeDocument/2006/relationships/slide" Target="/ppt/slides/slide7.xml" Id="R22ab7c4143b3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8f627f64f44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31345e3d24fbe" /><Relationship Type="http://schemas.openxmlformats.org/officeDocument/2006/relationships/theme" Target="/ppt/slideMasters/theme/theme1.xml" Id="R44ab5681b0a44e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31345e3d2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276a4d050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5082c43fb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5897e0090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bfb194178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dc7c8f8b7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c241a253649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5115e9f2c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48 122 806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47 053 857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44 700 103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128 641 669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156 330 883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TYRONE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HORIZON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Kassefabrikkvegen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