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8a56b220494e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f5536778a0430c"/>
  </p:sldMasterIdLst>
  <p:sldIdLst>
    <p:sldId xmlns:r="http://schemas.openxmlformats.org/officeDocument/2006/relationships" id="256" r:id="R172860de5a5f4e51"/>
    <p:sldId xmlns:r="http://schemas.openxmlformats.org/officeDocument/2006/relationships" id="257" r:id="R48aa4d2f5a5c4b7f"/>
    <p:sldId xmlns:r="http://schemas.openxmlformats.org/officeDocument/2006/relationships" id="258" r:id="R54a1c6aa35154c42"/>
    <p:sldId xmlns:r="http://schemas.openxmlformats.org/officeDocument/2006/relationships" id="259" r:id="Rfb1ec5281cd14c7e"/>
    <p:sldId xmlns:r="http://schemas.openxmlformats.org/officeDocument/2006/relationships" id="260" r:id="Rd298ed8b8023424a"/>
    <p:sldId xmlns:r="http://schemas.openxmlformats.org/officeDocument/2006/relationships" id="261" r:id="Rd30aa823a3bb4037"/>
    <p:sldId xmlns:r="http://schemas.openxmlformats.org/officeDocument/2006/relationships" id="262" r:id="Rf98c95b4217243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5536778a0430c" /><Relationship Type="http://schemas.openxmlformats.org/officeDocument/2006/relationships/slide" Target="/ppt/slides/slide1.xml" Id="R172860de5a5f4e51" /><Relationship Type="http://schemas.openxmlformats.org/officeDocument/2006/relationships/slide" Target="/ppt/slides/slide2.xml" Id="R48aa4d2f5a5c4b7f" /><Relationship Type="http://schemas.openxmlformats.org/officeDocument/2006/relationships/slide" Target="/ppt/slides/slide3.xml" Id="R54a1c6aa35154c42" /><Relationship Type="http://schemas.openxmlformats.org/officeDocument/2006/relationships/slide" Target="/ppt/slides/slide4.xml" Id="Rfb1ec5281cd14c7e" /><Relationship Type="http://schemas.openxmlformats.org/officeDocument/2006/relationships/slide" Target="/ppt/slides/slide5.xml" Id="Rd298ed8b8023424a" /><Relationship Type="http://schemas.openxmlformats.org/officeDocument/2006/relationships/slide" Target="/ppt/slides/slide6.xml" Id="Rd30aa823a3bb4037" /><Relationship Type="http://schemas.openxmlformats.org/officeDocument/2006/relationships/slide" Target="/ppt/slides/slide7.xml" Id="Rf98c95b4217243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358a2d3c124b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84f23638f4cb0" /><Relationship Type="http://schemas.openxmlformats.org/officeDocument/2006/relationships/theme" Target="/ppt/slideMasters/theme/theme1.xml" Id="Rf65956e85a034b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e84f23638f4c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ba888d43641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f70ecf51f4b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ad3342a824b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db61c44c349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74f7fe7374d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715f18a2547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2b1720a5a44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RIKKE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−3 421 894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4 443 770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4 494 751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RØNNE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Rønne, Breidablikveien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989 159 259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