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c29c1bdea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367c030913401b"/>
  </p:sldMasterIdLst>
  <p:sldIdLst>
    <p:sldId xmlns:r="http://schemas.openxmlformats.org/officeDocument/2006/relationships" id="256" r:id="Rc99b0a7483ce4080"/>
    <p:sldId xmlns:r="http://schemas.openxmlformats.org/officeDocument/2006/relationships" id="257" r:id="Rbd063d08e7634367"/>
    <p:sldId xmlns:r="http://schemas.openxmlformats.org/officeDocument/2006/relationships" id="258" r:id="R82f98b2dad1e4c5b"/>
    <p:sldId xmlns:r="http://schemas.openxmlformats.org/officeDocument/2006/relationships" id="259" r:id="R4bdbf9c2ef3b46b2"/>
    <p:sldId xmlns:r="http://schemas.openxmlformats.org/officeDocument/2006/relationships" id="260" r:id="R25e69c9524f24aa3"/>
    <p:sldId xmlns:r="http://schemas.openxmlformats.org/officeDocument/2006/relationships" id="261" r:id="R79daf5f538124424"/>
    <p:sldId xmlns:r="http://schemas.openxmlformats.org/officeDocument/2006/relationships" id="262" r:id="Re85eb860f6ec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67c030913401b" /><Relationship Type="http://schemas.openxmlformats.org/officeDocument/2006/relationships/slide" Target="/ppt/slides/slide1.xml" Id="Rc99b0a7483ce4080" /><Relationship Type="http://schemas.openxmlformats.org/officeDocument/2006/relationships/slide" Target="/ppt/slides/slide2.xml" Id="Rbd063d08e7634367" /><Relationship Type="http://schemas.openxmlformats.org/officeDocument/2006/relationships/slide" Target="/ppt/slides/slide3.xml" Id="R82f98b2dad1e4c5b" /><Relationship Type="http://schemas.openxmlformats.org/officeDocument/2006/relationships/slide" Target="/ppt/slides/slide4.xml" Id="R4bdbf9c2ef3b46b2" /><Relationship Type="http://schemas.openxmlformats.org/officeDocument/2006/relationships/slide" Target="/ppt/slides/slide5.xml" Id="R25e69c9524f24aa3" /><Relationship Type="http://schemas.openxmlformats.org/officeDocument/2006/relationships/slide" Target="/ppt/slides/slide6.xml" Id="R79daf5f538124424" /><Relationship Type="http://schemas.openxmlformats.org/officeDocument/2006/relationships/slide" Target="/ppt/slides/slide7.xml" Id="Re85eb860f6ec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179251e6c40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6dc3a3a9f465d" /><Relationship Type="http://schemas.openxmlformats.org/officeDocument/2006/relationships/theme" Target="/ppt/slideMasters/theme/theme1.xml" Id="R0ac214ee3477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66dc3a3a9f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82ba17b5e46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69c9476e4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7d29eaf6140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3c13aa80f4a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f66b66330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07bf4ba7d4e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12c8b1701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SKOGHUSET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5 216 860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5 852 060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TARJEI HØIDAHL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989 156 071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SKOGHUSET AS</a:t>
            </a:r>
          </a:p>
        </p:txBody>
      </p:sp>
    </p:spTree>
  </p:cSld>
  <p:clrMapOvr>
    <a:masterClrMapping xmlns:a="http://schemas.openxmlformats.org/drawingml/2006/main"/>
  </p:clrMapOvr>
</p:sld>
</file>