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fa2ca6908044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a7fe93270644d1"/>
  </p:sldMasterIdLst>
  <p:sldIdLst>
    <p:sldId xmlns:r="http://schemas.openxmlformats.org/officeDocument/2006/relationships" id="256" r:id="R5a3a007b49cd4431"/>
    <p:sldId xmlns:r="http://schemas.openxmlformats.org/officeDocument/2006/relationships" id="257" r:id="R9ba19747825f47d7"/>
    <p:sldId xmlns:r="http://schemas.openxmlformats.org/officeDocument/2006/relationships" id="258" r:id="Ra92f5fa5d8ff4690"/>
    <p:sldId xmlns:r="http://schemas.openxmlformats.org/officeDocument/2006/relationships" id="259" r:id="R02d4761653b448d4"/>
    <p:sldId xmlns:r="http://schemas.openxmlformats.org/officeDocument/2006/relationships" id="260" r:id="R9028491df1644882"/>
    <p:sldId xmlns:r="http://schemas.openxmlformats.org/officeDocument/2006/relationships" id="261" r:id="Rae8faea9a2f14ad5"/>
    <p:sldId xmlns:r="http://schemas.openxmlformats.org/officeDocument/2006/relationships" id="262" r:id="R211107f1999c4a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a7fe93270644d1" /><Relationship Type="http://schemas.openxmlformats.org/officeDocument/2006/relationships/slide" Target="/ppt/slides/slide1.xml" Id="R5a3a007b49cd4431" /><Relationship Type="http://schemas.openxmlformats.org/officeDocument/2006/relationships/slide" Target="/ppt/slides/slide2.xml" Id="R9ba19747825f47d7" /><Relationship Type="http://schemas.openxmlformats.org/officeDocument/2006/relationships/slide" Target="/ppt/slides/slide3.xml" Id="Ra92f5fa5d8ff4690" /><Relationship Type="http://schemas.openxmlformats.org/officeDocument/2006/relationships/slide" Target="/ppt/slides/slide4.xml" Id="R02d4761653b448d4" /><Relationship Type="http://schemas.openxmlformats.org/officeDocument/2006/relationships/slide" Target="/ppt/slides/slide5.xml" Id="R9028491df1644882" /><Relationship Type="http://schemas.openxmlformats.org/officeDocument/2006/relationships/slide" Target="/ppt/slides/slide6.xml" Id="Rae8faea9a2f14ad5" /><Relationship Type="http://schemas.openxmlformats.org/officeDocument/2006/relationships/slide" Target="/ppt/slides/slide7.xml" Id="R211107f1999c4a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1fe5a6b27b45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42aaebd4e040b4" /><Relationship Type="http://schemas.openxmlformats.org/officeDocument/2006/relationships/theme" Target="/ppt/slideMasters/theme/theme1.xml" Id="R6477c089e41948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42aaebd4e040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3b3220b2cf41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61594dcba643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aa5615d7144f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d30eece70543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80c68a086d4f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bf125cce1648c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0f31a1f6284e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TK-INVEST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TK-INVEST AS ble etablert [år] og holder til i Askim.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836 000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−103 011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−101 851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2 173 404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2 416 758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KRISTIAN KOLBERG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Katralveien 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1813 Askim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989 156 063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TK-INVEST AS</a:t>
            </a:r>
          </a:p>
        </p:txBody>
      </p:sp>
    </p:spTree>
  </p:cSld>
  <p:clrMapOvr>
    <a:masterClrMapping xmlns:a="http://schemas.openxmlformats.org/drawingml/2006/main"/>
  </p:clrMapOvr>
</p:sld>
</file>