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843170a8c9f4ab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89b939be92d4587"/>
  </p:sldMasterIdLst>
  <p:sldIdLst>
    <p:sldId xmlns:r="http://schemas.openxmlformats.org/officeDocument/2006/relationships" id="256" r:id="R2f689a157cba4074"/>
    <p:sldId xmlns:r="http://schemas.openxmlformats.org/officeDocument/2006/relationships" id="257" r:id="R527b7d4ede624609"/>
    <p:sldId xmlns:r="http://schemas.openxmlformats.org/officeDocument/2006/relationships" id="258" r:id="R2e481fa0aa9b426e"/>
    <p:sldId xmlns:r="http://schemas.openxmlformats.org/officeDocument/2006/relationships" id="259" r:id="Rf5abdd8c40b6412a"/>
    <p:sldId xmlns:r="http://schemas.openxmlformats.org/officeDocument/2006/relationships" id="260" r:id="Rbae231efedec4182"/>
    <p:sldId xmlns:r="http://schemas.openxmlformats.org/officeDocument/2006/relationships" id="261" r:id="R4a9357564453487a"/>
    <p:sldId xmlns:r="http://schemas.openxmlformats.org/officeDocument/2006/relationships" id="262" r:id="Rb469478348a4484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89b939be92d4587" /><Relationship Type="http://schemas.openxmlformats.org/officeDocument/2006/relationships/slide" Target="/ppt/slides/slide1.xml" Id="R2f689a157cba4074" /><Relationship Type="http://schemas.openxmlformats.org/officeDocument/2006/relationships/slide" Target="/ppt/slides/slide2.xml" Id="R527b7d4ede624609" /><Relationship Type="http://schemas.openxmlformats.org/officeDocument/2006/relationships/slide" Target="/ppt/slides/slide3.xml" Id="R2e481fa0aa9b426e" /><Relationship Type="http://schemas.openxmlformats.org/officeDocument/2006/relationships/slide" Target="/ppt/slides/slide4.xml" Id="Rf5abdd8c40b6412a" /><Relationship Type="http://schemas.openxmlformats.org/officeDocument/2006/relationships/slide" Target="/ppt/slides/slide5.xml" Id="Rbae231efedec4182" /><Relationship Type="http://schemas.openxmlformats.org/officeDocument/2006/relationships/slide" Target="/ppt/slides/slide6.xml" Id="R4a9357564453487a" /><Relationship Type="http://schemas.openxmlformats.org/officeDocument/2006/relationships/slide" Target="/ppt/slides/slide7.xml" Id="Rb469478348a4484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c3025717b404a5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d84772ca054454" /><Relationship Type="http://schemas.openxmlformats.org/officeDocument/2006/relationships/theme" Target="/ppt/slideMasters/theme/theme1.xml" Id="R136d261b7b42432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9d84772ca05445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241d6bad7c14de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3ff08515984c8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814b7fe2f24f6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2d9cdaa680742a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25ee4ce27540f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d703e37f004c1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9606aa0d50e413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HVALSENGEN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HVALSENGEN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HVALSENGEN INVEST AS ble etablert [år] og holder til i Hønefoss.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HVALSENGEN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HVALSENGEN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HVALSENGEN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−799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3 225 526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24 703 980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26 357 375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HVALSENGEN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TERJE HVAL  –  85,0 %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TERJE HVAL  –  15,0 %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HVALSENGEN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Bølgenhøgda 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3514 Hønefoss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32 13 30 74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989 155 881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HVALSENGEN INVEST AS</a:t>
            </a:r>
          </a:p>
        </p:txBody>
      </p:sp>
    </p:spTree>
  </p:cSld>
  <p:clrMapOvr>
    <a:masterClrMapping xmlns:a="http://schemas.openxmlformats.org/drawingml/2006/main"/>
  </p:clrMapOvr>
</p:sld>
</file>