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6e9947f12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53290b76e4f0d"/>
  </p:sldMasterIdLst>
  <p:sldIdLst>
    <p:sldId xmlns:r="http://schemas.openxmlformats.org/officeDocument/2006/relationships" id="256" r:id="R48b0c0686a8d483e"/>
    <p:sldId xmlns:r="http://schemas.openxmlformats.org/officeDocument/2006/relationships" id="257" r:id="R10636ebe8c1b4083"/>
    <p:sldId xmlns:r="http://schemas.openxmlformats.org/officeDocument/2006/relationships" id="258" r:id="R06a3335d0cc5479f"/>
    <p:sldId xmlns:r="http://schemas.openxmlformats.org/officeDocument/2006/relationships" id="259" r:id="R0159cd25db584f1a"/>
    <p:sldId xmlns:r="http://schemas.openxmlformats.org/officeDocument/2006/relationships" id="260" r:id="R1d451ac01044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53290b76e4f0d" /><Relationship Type="http://schemas.openxmlformats.org/officeDocument/2006/relationships/slide" Target="/ppt/slides/slide1.xml" Id="R48b0c0686a8d483e" /><Relationship Type="http://schemas.openxmlformats.org/officeDocument/2006/relationships/slide" Target="/ppt/slides/slide2.xml" Id="R10636ebe8c1b4083" /><Relationship Type="http://schemas.openxmlformats.org/officeDocument/2006/relationships/slide" Target="/ppt/slides/slide3.xml" Id="R06a3335d0cc5479f" /><Relationship Type="http://schemas.openxmlformats.org/officeDocument/2006/relationships/slide" Target="/ppt/slides/slide4.xml" Id="R0159cd25db584f1a" /><Relationship Type="http://schemas.openxmlformats.org/officeDocument/2006/relationships/slide" Target="/ppt/slides/slide5.xml" Id="R1d451ac01044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e3d5d8a33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edc0dd40c4b8f" /><Relationship Type="http://schemas.openxmlformats.org/officeDocument/2006/relationships/theme" Target="/ppt/slideMasters/theme/theme1.xml" Id="Ra3e632b5e1104c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edc0dd40c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1a1b17072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67be1219345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89df9e1a5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5b2897309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992bd556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