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c3d3b43ae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7d3e2a28d4649"/>
  </p:sldMasterIdLst>
  <p:sldIdLst>
    <p:sldId xmlns:r="http://schemas.openxmlformats.org/officeDocument/2006/relationships" id="256" r:id="R9988cb5c6c864379"/>
    <p:sldId xmlns:r="http://schemas.openxmlformats.org/officeDocument/2006/relationships" id="257" r:id="R2c69941cb7274a5e"/>
    <p:sldId xmlns:r="http://schemas.openxmlformats.org/officeDocument/2006/relationships" id="258" r:id="R07503679905d4aba"/>
    <p:sldId xmlns:r="http://schemas.openxmlformats.org/officeDocument/2006/relationships" id="259" r:id="R06bbce2da2f641f3"/>
    <p:sldId xmlns:r="http://schemas.openxmlformats.org/officeDocument/2006/relationships" id="260" r:id="R506ee76c040e4c65"/>
    <p:sldId xmlns:r="http://schemas.openxmlformats.org/officeDocument/2006/relationships" id="261" r:id="R39a14745c25f4abb"/>
    <p:sldId xmlns:r="http://schemas.openxmlformats.org/officeDocument/2006/relationships" id="262" r:id="R6301404550f9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7d3e2a28d4649" /><Relationship Type="http://schemas.openxmlformats.org/officeDocument/2006/relationships/slide" Target="/ppt/slides/slide1.xml" Id="R9988cb5c6c864379" /><Relationship Type="http://schemas.openxmlformats.org/officeDocument/2006/relationships/slide" Target="/ppt/slides/slide2.xml" Id="R2c69941cb7274a5e" /><Relationship Type="http://schemas.openxmlformats.org/officeDocument/2006/relationships/slide" Target="/ppt/slides/slide3.xml" Id="R07503679905d4aba" /><Relationship Type="http://schemas.openxmlformats.org/officeDocument/2006/relationships/slide" Target="/ppt/slides/slide4.xml" Id="R06bbce2da2f641f3" /><Relationship Type="http://schemas.openxmlformats.org/officeDocument/2006/relationships/slide" Target="/ppt/slides/slide5.xml" Id="R506ee76c040e4c65" /><Relationship Type="http://schemas.openxmlformats.org/officeDocument/2006/relationships/slide" Target="/ppt/slides/slide6.xml" Id="R39a14745c25f4abb" /><Relationship Type="http://schemas.openxmlformats.org/officeDocument/2006/relationships/slide" Target="/ppt/slides/slide7.xml" Id="R6301404550f9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2ad44911749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6b3d2656d4fd5" /><Relationship Type="http://schemas.openxmlformats.org/officeDocument/2006/relationships/theme" Target="/ppt/slideMasters/theme/theme1.xml" Id="Rfaa741167c31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6b3d2656d4f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e63b8c92e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dc7da4e15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4ec6d8efa41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fe30faf1a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82824fd344d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da8cb349b4d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1a67f451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1 783 361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1 854 361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HÅKON LABERG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 Arne Håkon Laberg, Øvstetunsvegen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