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911fe9e3b143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35e11176b24b9a"/>
  </p:sldMasterIdLst>
  <p:sldIdLst>
    <p:sldId xmlns:r="http://schemas.openxmlformats.org/officeDocument/2006/relationships" id="256" r:id="R5e955833374c470d"/>
    <p:sldId xmlns:r="http://schemas.openxmlformats.org/officeDocument/2006/relationships" id="257" r:id="R63057680a3384804"/>
    <p:sldId xmlns:r="http://schemas.openxmlformats.org/officeDocument/2006/relationships" id="258" r:id="R76da96312d874a3c"/>
    <p:sldId xmlns:r="http://schemas.openxmlformats.org/officeDocument/2006/relationships" id="259" r:id="R39798aba20de4479"/>
    <p:sldId xmlns:r="http://schemas.openxmlformats.org/officeDocument/2006/relationships" id="260" r:id="Rf62d2a260ef84f37"/>
    <p:sldId xmlns:r="http://schemas.openxmlformats.org/officeDocument/2006/relationships" id="261" r:id="R81cbdf44d0234394"/>
    <p:sldId xmlns:r="http://schemas.openxmlformats.org/officeDocument/2006/relationships" id="262" r:id="Rc5c0c5aa683c46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35e11176b24b9a" /><Relationship Type="http://schemas.openxmlformats.org/officeDocument/2006/relationships/slide" Target="/ppt/slides/slide1.xml" Id="R5e955833374c470d" /><Relationship Type="http://schemas.openxmlformats.org/officeDocument/2006/relationships/slide" Target="/ppt/slides/slide2.xml" Id="R63057680a3384804" /><Relationship Type="http://schemas.openxmlformats.org/officeDocument/2006/relationships/slide" Target="/ppt/slides/slide3.xml" Id="R76da96312d874a3c" /><Relationship Type="http://schemas.openxmlformats.org/officeDocument/2006/relationships/slide" Target="/ppt/slides/slide4.xml" Id="R39798aba20de4479" /><Relationship Type="http://schemas.openxmlformats.org/officeDocument/2006/relationships/slide" Target="/ppt/slides/slide5.xml" Id="Rf62d2a260ef84f37" /><Relationship Type="http://schemas.openxmlformats.org/officeDocument/2006/relationships/slide" Target="/ppt/slides/slide6.xml" Id="R81cbdf44d0234394" /><Relationship Type="http://schemas.openxmlformats.org/officeDocument/2006/relationships/slide" Target="/ppt/slides/slide7.xml" Id="Rc5c0c5aa683c46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ebdee79b64e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a8b63d31c4d35" /><Relationship Type="http://schemas.openxmlformats.org/officeDocument/2006/relationships/theme" Target="/ppt/slideMasters/theme/theme1.xml" Id="R453eca25e17f4d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3a8b63d31c4d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c6460615940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e24160eac4d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3f198995442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c0c006f9940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4e5bf40944f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30a8b324249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5bcdb3acc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SAGATUN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SAGATUN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2 433 726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788 048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1 628 855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5 109 795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SAGATUN HEMNE AS</a:t>
            </a:r>
          </a:p>
        </p:txBody>
      </p:sp>
    </p:spTree>
  </p:cSld>
  <p:clrMapOvr>
    <a:masterClrMapping xmlns:a="http://schemas.openxmlformats.org/drawingml/2006/main"/>
  </p:clrMapOvr>
</p:sld>
</file>