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8a74e66ec53454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e1a488fafb344bb"/>
  </p:sldMasterIdLst>
  <p:sldIdLst>
    <p:sldId xmlns:r="http://schemas.openxmlformats.org/officeDocument/2006/relationships" id="256" r:id="R0bf17ccb1a7f4600"/>
    <p:sldId xmlns:r="http://schemas.openxmlformats.org/officeDocument/2006/relationships" id="257" r:id="R19c4b7f9ecaf4b6d"/>
    <p:sldId xmlns:r="http://schemas.openxmlformats.org/officeDocument/2006/relationships" id="258" r:id="Rb5b09fe7ab3e4ef3"/>
    <p:sldId xmlns:r="http://schemas.openxmlformats.org/officeDocument/2006/relationships" id="259" r:id="Ra07cb1be937e4fbe"/>
    <p:sldId xmlns:r="http://schemas.openxmlformats.org/officeDocument/2006/relationships" id="260" r:id="R6a88aa95e8d7432b"/>
    <p:sldId xmlns:r="http://schemas.openxmlformats.org/officeDocument/2006/relationships" id="261" r:id="R6f3e73db931a41d0"/>
    <p:sldId xmlns:r="http://schemas.openxmlformats.org/officeDocument/2006/relationships" id="262" r:id="R925feb41bec8494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e1a488fafb344bb" /><Relationship Type="http://schemas.openxmlformats.org/officeDocument/2006/relationships/slide" Target="/ppt/slides/slide1.xml" Id="R0bf17ccb1a7f4600" /><Relationship Type="http://schemas.openxmlformats.org/officeDocument/2006/relationships/slide" Target="/ppt/slides/slide2.xml" Id="R19c4b7f9ecaf4b6d" /><Relationship Type="http://schemas.openxmlformats.org/officeDocument/2006/relationships/slide" Target="/ppt/slides/slide3.xml" Id="Rb5b09fe7ab3e4ef3" /><Relationship Type="http://schemas.openxmlformats.org/officeDocument/2006/relationships/slide" Target="/ppt/slides/slide4.xml" Id="Ra07cb1be937e4fbe" /><Relationship Type="http://schemas.openxmlformats.org/officeDocument/2006/relationships/slide" Target="/ppt/slides/slide5.xml" Id="R6a88aa95e8d7432b" /><Relationship Type="http://schemas.openxmlformats.org/officeDocument/2006/relationships/slide" Target="/ppt/slides/slide6.xml" Id="R6f3e73db931a41d0" /><Relationship Type="http://schemas.openxmlformats.org/officeDocument/2006/relationships/slide" Target="/ppt/slides/slide7.xml" Id="R925feb41bec8494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2c0c17f6e104d4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5fc95626672481f" /><Relationship Type="http://schemas.openxmlformats.org/officeDocument/2006/relationships/theme" Target="/ppt/slideMasters/theme/theme1.xml" Id="R4edd7dfb3eca402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5fc95626672481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c1ee9764a84dc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2ca2e4edd4465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202f02f4e64bf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eed1979d344f7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f3c6cfd4084441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83f50e17e84a9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95e1a0ef8044ce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OLE DRAGSTEN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OLE DRAGSTEN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OLE DRAGSTEN INVEST AS ble etablert [år] og holder til i Tiller.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OLE DRAGSTEN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OLE DRAGSTEN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OLE DRAGSTEN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−52 340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2 349 804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21 939 420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22 028 072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OLE DRAGSTEN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OLE ANDREAS DRAGSTEN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OLE DRAGSTEN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7075 Tiller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989 140 205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OLE DRAGSTEN INVEST AS</a:t>
            </a:r>
          </a:p>
        </p:txBody>
      </p:sp>
    </p:spTree>
  </p:cSld>
  <p:clrMapOvr>
    <a:masterClrMapping xmlns:a="http://schemas.openxmlformats.org/drawingml/2006/main"/>
  </p:clrMapOvr>
</p:sld>
</file>