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0b86698fa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dbd70a5434a3e"/>
  </p:sldMasterIdLst>
  <p:sldIdLst>
    <p:sldId xmlns:r="http://schemas.openxmlformats.org/officeDocument/2006/relationships" id="256" r:id="R336a7aa8f1f44dab"/>
    <p:sldId xmlns:r="http://schemas.openxmlformats.org/officeDocument/2006/relationships" id="257" r:id="Rd1684500508a46a1"/>
    <p:sldId xmlns:r="http://schemas.openxmlformats.org/officeDocument/2006/relationships" id="258" r:id="R6c7c39d078934b57"/>
    <p:sldId xmlns:r="http://schemas.openxmlformats.org/officeDocument/2006/relationships" id="259" r:id="R55ed7105f1b640de"/>
    <p:sldId xmlns:r="http://schemas.openxmlformats.org/officeDocument/2006/relationships" id="260" r:id="R1c45314e27104acb"/>
    <p:sldId xmlns:r="http://schemas.openxmlformats.org/officeDocument/2006/relationships" id="261" r:id="Rf832e4cbd6da47a4"/>
    <p:sldId xmlns:r="http://schemas.openxmlformats.org/officeDocument/2006/relationships" id="262" r:id="R43436308bd61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dbd70a5434a3e" /><Relationship Type="http://schemas.openxmlformats.org/officeDocument/2006/relationships/slide" Target="/ppt/slides/slide1.xml" Id="R336a7aa8f1f44dab" /><Relationship Type="http://schemas.openxmlformats.org/officeDocument/2006/relationships/slide" Target="/ppt/slides/slide2.xml" Id="Rd1684500508a46a1" /><Relationship Type="http://schemas.openxmlformats.org/officeDocument/2006/relationships/slide" Target="/ppt/slides/slide3.xml" Id="R6c7c39d078934b57" /><Relationship Type="http://schemas.openxmlformats.org/officeDocument/2006/relationships/slide" Target="/ppt/slides/slide4.xml" Id="R55ed7105f1b640de" /><Relationship Type="http://schemas.openxmlformats.org/officeDocument/2006/relationships/slide" Target="/ppt/slides/slide5.xml" Id="R1c45314e27104acb" /><Relationship Type="http://schemas.openxmlformats.org/officeDocument/2006/relationships/slide" Target="/ppt/slides/slide6.xml" Id="Rf832e4cbd6da47a4" /><Relationship Type="http://schemas.openxmlformats.org/officeDocument/2006/relationships/slide" Target="/ppt/slides/slide7.xml" Id="R43436308bd61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ed5088274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20d2dc617410d" /><Relationship Type="http://schemas.openxmlformats.org/officeDocument/2006/relationships/theme" Target="/ppt/slideMasters/theme/theme1.xml" Id="Ra2f7e6bdf6bb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20d2dc61741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6772672fd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faad1a98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13bd0edbb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f7fe1b497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b01c310b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caf25b3d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94cda8144b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KVITTINGEN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KVITTINGEN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18 327 107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18 518 586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CHRISTIAN BRUN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Skivebakken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96 24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989 139 991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