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da7f2e9d1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2b5276d08477e"/>
  </p:sldMasterIdLst>
  <p:sldIdLst>
    <p:sldId xmlns:r="http://schemas.openxmlformats.org/officeDocument/2006/relationships" id="256" r:id="Rf8e795a9742140dc"/>
    <p:sldId xmlns:r="http://schemas.openxmlformats.org/officeDocument/2006/relationships" id="257" r:id="R0a05d270b4384491"/>
    <p:sldId xmlns:r="http://schemas.openxmlformats.org/officeDocument/2006/relationships" id="258" r:id="R6aa718d147a44d27"/>
    <p:sldId xmlns:r="http://schemas.openxmlformats.org/officeDocument/2006/relationships" id="259" r:id="R931c29c7e206483c"/>
    <p:sldId xmlns:r="http://schemas.openxmlformats.org/officeDocument/2006/relationships" id="260" r:id="R5d274d19675a471e"/>
    <p:sldId xmlns:r="http://schemas.openxmlformats.org/officeDocument/2006/relationships" id="261" r:id="R57ed05def9044da0"/>
    <p:sldId xmlns:r="http://schemas.openxmlformats.org/officeDocument/2006/relationships" id="262" r:id="Rf3375a45732a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2b5276d08477e" /><Relationship Type="http://schemas.openxmlformats.org/officeDocument/2006/relationships/slide" Target="/ppt/slides/slide1.xml" Id="Rf8e795a9742140dc" /><Relationship Type="http://schemas.openxmlformats.org/officeDocument/2006/relationships/slide" Target="/ppt/slides/slide2.xml" Id="R0a05d270b4384491" /><Relationship Type="http://schemas.openxmlformats.org/officeDocument/2006/relationships/slide" Target="/ppt/slides/slide3.xml" Id="R6aa718d147a44d27" /><Relationship Type="http://schemas.openxmlformats.org/officeDocument/2006/relationships/slide" Target="/ppt/slides/slide4.xml" Id="R931c29c7e206483c" /><Relationship Type="http://schemas.openxmlformats.org/officeDocument/2006/relationships/slide" Target="/ppt/slides/slide5.xml" Id="R5d274d19675a471e" /><Relationship Type="http://schemas.openxmlformats.org/officeDocument/2006/relationships/slide" Target="/ppt/slides/slide6.xml" Id="R57ed05def9044da0" /><Relationship Type="http://schemas.openxmlformats.org/officeDocument/2006/relationships/slide" Target="/ppt/slides/slide7.xml" Id="Rf3375a45732a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6f3689638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f79eb9e4d4940" /><Relationship Type="http://schemas.openxmlformats.org/officeDocument/2006/relationships/theme" Target="/ppt/slideMasters/theme/theme1.xml" Id="Rfb8376cccb63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f79eb9e4d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0066073ca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c7b98f143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2f56588d8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b68d30e89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20878c2cc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659e66d90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64df17a1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STEPANENKO GEIR 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