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be10c4d8684c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7fee7b3d724b53"/>
  </p:sldMasterIdLst>
  <p:sldIdLst>
    <p:sldId xmlns:r="http://schemas.openxmlformats.org/officeDocument/2006/relationships" id="256" r:id="R283023ac309944c1"/>
    <p:sldId xmlns:r="http://schemas.openxmlformats.org/officeDocument/2006/relationships" id="257" r:id="R021cb0faeec24df6"/>
    <p:sldId xmlns:r="http://schemas.openxmlformats.org/officeDocument/2006/relationships" id="258" r:id="Ra10d07e0072a46ce"/>
    <p:sldId xmlns:r="http://schemas.openxmlformats.org/officeDocument/2006/relationships" id="259" r:id="R6cca4a0abee94cc0"/>
    <p:sldId xmlns:r="http://schemas.openxmlformats.org/officeDocument/2006/relationships" id="260" r:id="R67f732eac4b043fc"/>
    <p:sldId xmlns:r="http://schemas.openxmlformats.org/officeDocument/2006/relationships" id="261" r:id="Rbec545f23a864822"/>
    <p:sldId xmlns:r="http://schemas.openxmlformats.org/officeDocument/2006/relationships" id="262" r:id="R791c1ada207743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fee7b3d724b53" /><Relationship Type="http://schemas.openxmlformats.org/officeDocument/2006/relationships/slide" Target="/ppt/slides/slide1.xml" Id="R283023ac309944c1" /><Relationship Type="http://schemas.openxmlformats.org/officeDocument/2006/relationships/slide" Target="/ppt/slides/slide2.xml" Id="R021cb0faeec24df6" /><Relationship Type="http://schemas.openxmlformats.org/officeDocument/2006/relationships/slide" Target="/ppt/slides/slide3.xml" Id="Ra10d07e0072a46ce" /><Relationship Type="http://schemas.openxmlformats.org/officeDocument/2006/relationships/slide" Target="/ppt/slides/slide4.xml" Id="R6cca4a0abee94cc0" /><Relationship Type="http://schemas.openxmlformats.org/officeDocument/2006/relationships/slide" Target="/ppt/slides/slide5.xml" Id="R67f732eac4b043fc" /><Relationship Type="http://schemas.openxmlformats.org/officeDocument/2006/relationships/slide" Target="/ppt/slides/slide6.xml" Id="Rbec545f23a864822" /><Relationship Type="http://schemas.openxmlformats.org/officeDocument/2006/relationships/slide" Target="/ppt/slides/slide7.xml" Id="R791c1ada207743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e843ab041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64b95f91d4c36" /><Relationship Type="http://schemas.openxmlformats.org/officeDocument/2006/relationships/theme" Target="/ppt/slideMasters/theme/theme1.xml" Id="R4415339ea1e64e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564b95f91d4c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ae4fe4127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ccd9f42b5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ce03b92d1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c94bb90a045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7e93b821644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70ba135a74b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30550c856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 HOLDING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26 841 588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29 933 272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HOLUM ANDERSEN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HOLUM ANDERSEN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ROGER ANDERSEN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Rukkedalsveien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989 135 317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