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34672ebec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8dee0f21c483b"/>
  </p:sldMasterIdLst>
  <p:sldIdLst>
    <p:sldId xmlns:r="http://schemas.openxmlformats.org/officeDocument/2006/relationships" id="256" r:id="R6bd7ad23d9924f71"/>
    <p:sldId xmlns:r="http://schemas.openxmlformats.org/officeDocument/2006/relationships" id="257" r:id="Rea9f33d8a67043b8"/>
    <p:sldId xmlns:r="http://schemas.openxmlformats.org/officeDocument/2006/relationships" id="258" r:id="Race58f2d1c21497a"/>
    <p:sldId xmlns:r="http://schemas.openxmlformats.org/officeDocument/2006/relationships" id="259" r:id="Ra4d6f9d7cd2e40b4"/>
    <p:sldId xmlns:r="http://schemas.openxmlformats.org/officeDocument/2006/relationships" id="260" r:id="R8031202e94a24790"/>
    <p:sldId xmlns:r="http://schemas.openxmlformats.org/officeDocument/2006/relationships" id="261" r:id="R3494c3b0d5f64e43"/>
    <p:sldId xmlns:r="http://schemas.openxmlformats.org/officeDocument/2006/relationships" id="262" r:id="Rff63f772a2ec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8dee0f21c483b" /><Relationship Type="http://schemas.openxmlformats.org/officeDocument/2006/relationships/slide" Target="/ppt/slides/slide1.xml" Id="R6bd7ad23d9924f71" /><Relationship Type="http://schemas.openxmlformats.org/officeDocument/2006/relationships/slide" Target="/ppt/slides/slide2.xml" Id="Rea9f33d8a67043b8" /><Relationship Type="http://schemas.openxmlformats.org/officeDocument/2006/relationships/slide" Target="/ppt/slides/slide3.xml" Id="Race58f2d1c21497a" /><Relationship Type="http://schemas.openxmlformats.org/officeDocument/2006/relationships/slide" Target="/ppt/slides/slide4.xml" Id="Ra4d6f9d7cd2e40b4" /><Relationship Type="http://schemas.openxmlformats.org/officeDocument/2006/relationships/slide" Target="/ppt/slides/slide5.xml" Id="R8031202e94a24790" /><Relationship Type="http://schemas.openxmlformats.org/officeDocument/2006/relationships/slide" Target="/ppt/slides/slide6.xml" Id="R3494c3b0d5f64e43" /><Relationship Type="http://schemas.openxmlformats.org/officeDocument/2006/relationships/slide" Target="/ppt/slides/slide7.xml" Id="Rff63f772a2ec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56bcfd7ef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3f5d530743d0" /><Relationship Type="http://schemas.openxmlformats.org/officeDocument/2006/relationships/theme" Target="/ppt/slideMasters/theme/theme1.xml" Id="R12f611bddbbb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53f5d5307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ca9895974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5af786d7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03dee7a22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2b49973fe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da4c9327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93b49fe74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39197b9ef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FORVALTNING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−427 734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11 506 337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49 072 740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55 974 709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RISA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Strandengveien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kri@iec-construction.no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FORVALTNING AS</a:t>
            </a:r>
          </a:p>
        </p:txBody>
      </p:sp>
    </p:spTree>
  </p:cSld>
  <p:clrMapOvr>
    <a:masterClrMapping xmlns:a="http://schemas.openxmlformats.org/drawingml/2006/main"/>
  </p:clrMapOvr>
</p:sld>
</file>