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3d74dd0e8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4cb4820994246"/>
  </p:sldMasterIdLst>
  <p:sldIdLst>
    <p:sldId xmlns:r="http://schemas.openxmlformats.org/officeDocument/2006/relationships" id="256" r:id="Rc318a44e4f934f77"/>
    <p:sldId xmlns:r="http://schemas.openxmlformats.org/officeDocument/2006/relationships" id="257" r:id="R6a4ac61a1327439c"/>
    <p:sldId xmlns:r="http://schemas.openxmlformats.org/officeDocument/2006/relationships" id="258" r:id="Rf02e02cb8fd74735"/>
    <p:sldId xmlns:r="http://schemas.openxmlformats.org/officeDocument/2006/relationships" id="259" r:id="R086ac1e343f24427"/>
    <p:sldId xmlns:r="http://schemas.openxmlformats.org/officeDocument/2006/relationships" id="260" r:id="R2f7cc28a9ca24eed"/>
    <p:sldId xmlns:r="http://schemas.openxmlformats.org/officeDocument/2006/relationships" id="261" r:id="R074bc86d87ef438a"/>
    <p:sldId xmlns:r="http://schemas.openxmlformats.org/officeDocument/2006/relationships" id="262" r:id="R304da00fc934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4cb4820994246" /><Relationship Type="http://schemas.openxmlformats.org/officeDocument/2006/relationships/slide" Target="/ppt/slides/slide1.xml" Id="Rc318a44e4f934f77" /><Relationship Type="http://schemas.openxmlformats.org/officeDocument/2006/relationships/slide" Target="/ppt/slides/slide2.xml" Id="R6a4ac61a1327439c" /><Relationship Type="http://schemas.openxmlformats.org/officeDocument/2006/relationships/slide" Target="/ppt/slides/slide3.xml" Id="Rf02e02cb8fd74735" /><Relationship Type="http://schemas.openxmlformats.org/officeDocument/2006/relationships/slide" Target="/ppt/slides/slide4.xml" Id="R086ac1e343f24427" /><Relationship Type="http://schemas.openxmlformats.org/officeDocument/2006/relationships/slide" Target="/ppt/slides/slide5.xml" Id="R2f7cc28a9ca24eed" /><Relationship Type="http://schemas.openxmlformats.org/officeDocument/2006/relationships/slide" Target="/ppt/slides/slide6.xml" Id="R074bc86d87ef438a" /><Relationship Type="http://schemas.openxmlformats.org/officeDocument/2006/relationships/slide" Target="/ppt/slides/slide7.xml" Id="R304da00fc934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e0b50b891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6da8cd6db4017" /><Relationship Type="http://schemas.openxmlformats.org/officeDocument/2006/relationships/theme" Target="/ppt/slideMasters/theme/theme1.xml" Id="R07b659cae843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6da8cd6db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b12d4fb70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bafb95ab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4d4d69986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ab12cb75e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3a1205264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2e23b311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215bdd882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