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c7cb3e16c545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448ec31b1e4def"/>
  </p:sldMasterIdLst>
  <p:sldIdLst>
    <p:sldId xmlns:r="http://schemas.openxmlformats.org/officeDocument/2006/relationships" id="256" r:id="R6c5de799fb914c73"/>
    <p:sldId xmlns:r="http://schemas.openxmlformats.org/officeDocument/2006/relationships" id="257" r:id="R3453669a1c944295"/>
    <p:sldId xmlns:r="http://schemas.openxmlformats.org/officeDocument/2006/relationships" id="258" r:id="R0a6455e13f024116"/>
    <p:sldId xmlns:r="http://schemas.openxmlformats.org/officeDocument/2006/relationships" id="259" r:id="Ra75e9f84fb93423d"/>
    <p:sldId xmlns:r="http://schemas.openxmlformats.org/officeDocument/2006/relationships" id="260" r:id="R002504e276ec4de1"/>
    <p:sldId xmlns:r="http://schemas.openxmlformats.org/officeDocument/2006/relationships" id="261" r:id="Rd1fb27a0eeb94997"/>
    <p:sldId xmlns:r="http://schemas.openxmlformats.org/officeDocument/2006/relationships" id="262" r:id="Rb3c096ef7a644d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448ec31b1e4def" /><Relationship Type="http://schemas.openxmlformats.org/officeDocument/2006/relationships/slide" Target="/ppt/slides/slide1.xml" Id="R6c5de799fb914c73" /><Relationship Type="http://schemas.openxmlformats.org/officeDocument/2006/relationships/slide" Target="/ppt/slides/slide2.xml" Id="R3453669a1c944295" /><Relationship Type="http://schemas.openxmlformats.org/officeDocument/2006/relationships/slide" Target="/ppt/slides/slide3.xml" Id="R0a6455e13f024116" /><Relationship Type="http://schemas.openxmlformats.org/officeDocument/2006/relationships/slide" Target="/ppt/slides/slide4.xml" Id="Ra75e9f84fb93423d" /><Relationship Type="http://schemas.openxmlformats.org/officeDocument/2006/relationships/slide" Target="/ppt/slides/slide5.xml" Id="R002504e276ec4de1" /><Relationship Type="http://schemas.openxmlformats.org/officeDocument/2006/relationships/slide" Target="/ppt/slides/slide6.xml" Id="Rd1fb27a0eeb94997" /><Relationship Type="http://schemas.openxmlformats.org/officeDocument/2006/relationships/slide" Target="/ppt/slides/slide7.xml" Id="Rb3c096ef7a644d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7a2eeca0f346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02b81f112a4b16" /><Relationship Type="http://schemas.openxmlformats.org/officeDocument/2006/relationships/theme" Target="/ppt/slideMasters/theme/theme1.xml" Id="Rcada8f44b08d44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02b81f112a4b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008af807e940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6bf874e7341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44fdcfbe2144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a6066d542746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d54e65fd9549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c36d987d0344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9af8fece44c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FYRHOLMEN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FYRHOLMEN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FYRHOLMEN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FYRHOLMEN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FYRHOLMEN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FYRHOLMEN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−986 000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31 482 000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1 124 015 000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1 125 466 000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FYRHOLMEN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YUHONG JIN HERMANSEN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FYRHOLMEN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DSD Front 5 etasje, Børehaugen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84 45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989 133 705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FYRHOLMEN AS</a:t>
            </a:r>
          </a:p>
        </p:txBody>
      </p:sp>
    </p:spTree>
  </p:cSld>
  <p:clrMapOvr>
    <a:masterClrMapping xmlns:a="http://schemas.openxmlformats.org/drawingml/2006/main"/>
  </p:clrMapOvr>
</p:sld>
</file>