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f7592cce1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b11f8da2d4333"/>
  </p:sldMasterIdLst>
  <p:sldIdLst>
    <p:sldId xmlns:r="http://schemas.openxmlformats.org/officeDocument/2006/relationships" id="256" r:id="Rb2ae2442eb354c93"/>
    <p:sldId xmlns:r="http://schemas.openxmlformats.org/officeDocument/2006/relationships" id="257" r:id="Ra5156666fbb24555"/>
    <p:sldId xmlns:r="http://schemas.openxmlformats.org/officeDocument/2006/relationships" id="258" r:id="R2362738098cc46ec"/>
    <p:sldId xmlns:r="http://schemas.openxmlformats.org/officeDocument/2006/relationships" id="259" r:id="R1ba5972ea5914465"/>
    <p:sldId xmlns:r="http://schemas.openxmlformats.org/officeDocument/2006/relationships" id="260" r:id="R1e172ab140d342d3"/>
    <p:sldId xmlns:r="http://schemas.openxmlformats.org/officeDocument/2006/relationships" id="261" r:id="Rf186160bfa3b4b84"/>
    <p:sldId xmlns:r="http://schemas.openxmlformats.org/officeDocument/2006/relationships" id="262" r:id="R9f353c53d101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b11f8da2d4333" /><Relationship Type="http://schemas.openxmlformats.org/officeDocument/2006/relationships/slide" Target="/ppt/slides/slide1.xml" Id="Rb2ae2442eb354c93" /><Relationship Type="http://schemas.openxmlformats.org/officeDocument/2006/relationships/slide" Target="/ppt/slides/slide2.xml" Id="Ra5156666fbb24555" /><Relationship Type="http://schemas.openxmlformats.org/officeDocument/2006/relationships/slide" Target="/ppt/slides/slide3.xml" Id="R2362738098cc46ec" /><Relationship Type="http://schemas.openxmlformats.org/officeDocument/2006/relationships/slide" Target="/ppt/slides/slide4.xml" Id="R1ba5972ea5914465" /><Relationship Type="http://schemas.openxmlformats.org/officeDocument/2006/relationships/slide" Target="/ppt/slides/slide5.xml" Id="R1e172ab140d342d3" /><Relationship Type="http://schemas.openxmlformats.org/officeDocument/2006/relationships/slide" Target="/ppt/slides/slide6.xml" Id="Rf186160bfa3b4b84" /><Relationship Type="http://schemas.openxmlformats.org/officeDocument/2006/relationships/slide" Target="/ppt/slides/slide7.xml" Id="R9f353c53d101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f54ff9423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5696c370e4c15" /><Relationship Type="http://schemas.openxmlformats.org/officeDocument/2006/relationships/theme" Target="/ppt/slideMasters/theme/theme1.xml" Id="Rd1ee8bbb628e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5696c370e4c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d02c28994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27511c14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46e6efde0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b6ee02958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c35fa375b43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20f8f0d4e4a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a60ebcd23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ENHE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ENHE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ENHE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ENHE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ENHE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ENHE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49 819 602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50 011 523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ENHE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METTE LIND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ENHE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Roaldsøyveien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00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ENHE AS</a:t>
            </a:r>
          </a:p>
        </p:txBody>
      </p:sp>
    </p:spTree>
  </p:cSld>
  <p:clrMapOvr>
    <a:masterClrMapping xmlns:a="http://schemas.openxmlformats.org/drawingml/2006/main"/>
  </p:clrMapOvr>
</p:sld>
</file>