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dcd778080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4c13e42ad41b8"/>
  </p:sldMasterIdLst>
  <p:sldIdLst>
    <p:sldId xmlns:r="http://schemas.openxmlformats.org/officeDocument/2006/relationships" id="256" r:id="R019df633b2b4402e"/>
    <p:sldId xmlns:r="http://schemas.openxmlformats.org/officeDocument/2006/relationships" id="257" r:id="R578c541e8ba64c0f"/>
    <p:sldId xmlns:r="http://schemas.openxmlformats.org/officeDocument/2006/relationships" id="258" r:id="R62a411f4df6c4260"/>
    <p:sldId xmlns:r="http://schemas.openxmlformats.org/officeDocument/2006/relationships" id="259" r:id="Rc506b6fe73b14b16"/>
    <p:sldId xmlns:r="http://schemas.openxmlformats.org/officeDocument/2006/relationships" id="260" r:id="Raa092000f476448c"/>
    <p:sldId xmlns:r="http://schemas.openxmlformats.org/officeDocument/2006/relationships" id="261" r:id="R47f86112d0934d53"/>
    <p:sldId xmlns:r="http://schemas.openxmlformats.org/officeDocument/2006/relationships" id="262" r:id="Ref99044b0096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4c13e42ad41b8" /><Relationship Type="http://schemas.openxmlformats.org/officeDocument/2006/relationships/slide" Target="/ppt/slides/slide1.xml" Id="R019df633b2b4402e" /><Relationship Type="http://schemas.openxmlformats.org/officeDocument/2006/relationships/slide" Target="/ppt/slides/slide2.xml" Id="R578c541e8ba64c0f" /><Relationship Type="http://schemas.openxmlformats.org/officeDocument/2006/relationships/slide" Target="/ppt/slides/slide3.xml" Id="R62a411f4df6c4260" /><Relationship Type="http://schemas.openxmlformats.org/officeDocument/2006/relationships/slide" Target="/ppt/slides/slide4.xml" Id="Rc506b6fe73b14b16" /><Relationship Type="http://schemas.openxmlformats.org/officeDocument/2006/relationships/slide" Target="/ppt/slides/slide5.xml" Id="Raa092000f476448c" /><Relationship Type="http://schemas.openxmlformats.org/officeDocument/2006/relationships/slide" Target="/ppt/slides/slide6.xml" Id="R47f86112d0934d53" /><Relationship Type="http://schemas.openxmlformats.org/officeDocument/2006/relationships/slide" Target="/ppt/slides/slide7.xml" Id="Ref99044b0096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5aa3e8c71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1e393154415c" /><Relationship Type="http://schemas.openxmlformats.org/officeDocument/2006/relationships/theme" Target="/ppt/slideMasters/theme/theme1.xml" Id="Rd4b4cab059d3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71e393154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39f43ff1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7f0d7d4b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cc203b5a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1ee4c9a0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7e9d7011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9a8fb91f3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71cc052f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