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a7fb4af99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a4ff867a7428a"/>
  </p:sldMasterIdLst>
  <p:sldIdLst>
    <p:sldId xmlns:r="http://schemas.openxmlformats.org/officeDocument/2006/relationships" id="256" r:id="R18075f1c460047ef"/>
    <p:sldId xmlns:r="http://schemas.openxmlformats.org/officeDocument/2006/relationships" id="257" r:id="Ra13e04d5378b4dd4"/>
    <p:sldId xmlns:r="http://schemas.openxmlformats.org/officeDocument/2006/relationships" id="258" r:id="R57d5cdc83a9a4f3c"/>
    <p:sldId xmlns:r="http://schemas.openxmlformats.org/officeDocument/2006/relationships" id="259" r:id="R658d5a663c9d4c5c"/>
    <p:sldId xmlns:r="http://schemas.openxmlformats.org/officeDocument/2006/relationships" id="260" r:id="Rc14c7e5831c1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a4ff867a7428a" /><Relationship Type="http://schemas.openxmlformats.org/officeDocument/2006/relationships/slide" Target="/ppt/slides/slide1.xml" Id="R18075f1c460047ef" /><Relationship Type="http://schemas.openxmlformats.org/officeDocument/2006/relationships/slide" Target="/ppt/slides/slide2.xml" Id="Ra13e04d5378b4dd4" /><Relationship Type="http://schemas.openxmlformats.org/officeDocument/2006/relationships/slide" Target="/ppt/slides/slide3.xml" Id="R57d5cdc83a9a4f3c" /><Relationship Type="http://schemas.openxmlformats.org/officeDocument/2006/relationships/slide" Target="/ppt/slides/slide4.xml" Id="R658d5a663c9d4c5c" /><Relationship Type="http://schemas.openxmlformats.org/officeDocument/2006/relationships/slide" Target="/ppt/slides/slide5.xml" Id="Rc14c7e5831c1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532665de0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513f841c4e2d" /><Relationship Type="http://schemas.openxmlformats.org/officeDocument/2006/relationships/theme" Target="/ppt/slideMasters/theme/theme1.xml" Id="Rcdabe27a4a38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5513f841c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4cd74e87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7aecb955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adb17591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5a3e43b7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fef3ec1b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