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db520b737547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107e3d3ad84622"/>
  </p:sldMasterIdLst>
  <p:sldIdLst>
    <p:sldId xmlns:r="http://schemas.openxmlformats.org/officeDocument/2006/relationships" id="256" r:id="R0d9024577a104681"/>
    <p:sldId xmlns:r="http://schemas.openxmlformats.org/officeDocument/2006/relationships" id="257" r:id="Rfd29ae19e80542cb"/>
    <p:sldId xmlns:r="http://schemas.openxmlformats.org/officeDocument/2006/relationships" id="258" r:id="R363e15014bc34e07"/>
    <p:sldId xmlns:r="http://schemas.openxmlformats.org/officeDocument/2006/relationships" id="259" r:id="R01fcaec79ab94a9c"/>
    <p:sldId xmlns:r="http://schemas.openxmlformats.org/officeDocument/2006/relationships" id="260" r:id="Rf088d34b58bc4d3b"/>
    <p:sldId xmlns:r="http://schemas.openxmlformats.org/officeDocument/2006/relationships" id="261" r:id="Rb63950b5abcc4223"/>
    <p:sldId xmlns:r="http://schemas.openxmlformats.org/officeDocument/2006/relationships" id="262" r:id="R3a66937a1f2141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107e3d3ad84622" /><Relationship Type="http://schemas.openxmlformats.org/officeDocument/2006/relationships/slide" Target="/ppt/slides/slide1.xml" Id="R0d9024577a104681" /><Relationship Type="http://schemas.openxmlformats.org/officeDocument/2006/relationships/slide" Target="/ppt/slides/slide2.xml" Id="Rfd29ae19e80542cb" /><Relationship Type="http://schemas.openxmlformats.org/officeDocument/2006/relationships/slide" Target="/ppt/slides/slide3.xml" Id="R363e15014bc34e07" /><Relationship Type="http://schemas.openxmlformats.org/officeDocument/2006/relationships/slide" Target="/ppt/slides/slide4.xml" Id="R01fcaec79ab94a9c" /><Relationship Type="http://schemas.openxmlformats.org/officeDocument/2006/relationships/slide" Target="/ppt/slides/slide5.xml" Id="Rf088d34b58bc4d3b" /><Relationship Type="http://schemas.openxmlformats.org/officeDocument/2006/relationships/slide" Target="/ppt/slides/slide6.xml" Id="Rb63950b5abcc4223" /><Relationship Type="http://schemas.openxmlformats.org/officeDocument/2006/relationships/slide" Target="/ppt/slides/slide7.xml" Id="R3a66937a1f2141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b03dd2c9fc47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cee4ddad84a93" /><Relationship Type="http://schemas.openxmlformats.org/officeDocument/2006/relationships/theme" Target="/ppt/slideMasters/theme/theme1.xml" Id="R00f49fda33c743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2cee4ddad84a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48ef8c6e149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0522babb24c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65dc914814d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f120718c54d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3d122336548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a9ba04a9f43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7d885acbd42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L.K.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L.K.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1 282 232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−2 930 334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−2 729 240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40 526 186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53 151 437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LEIF INGE  –  99,6 %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LEIF INGE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989 130 838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