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fe0e6ecbc04a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de7653999e4626"/>
  </p:sldMasterIdLst>
  <p:sldIdLst>
    <p:sldId xmlns:r="http://schemas.openxmlformats.org/officeDocument/2006/relationships" id="256" r:id="Rf9e00bebd0854ac4"/>
    <p:sldId xmlns:r="http://schemas.openxmlformats.org/officeDocument/2006/relationships" id="257" r:id="R4a24268b44794ed1"/>
    <p:sldId xmlns:r="http://schemas.openxmlformats.org/officeDocument/2006/relationships" id="258" r:id="R7c72c2bd0bd143a6"/>
    <p:sldId xmlns:r="http://schemas.openxmlformats.org/officeDocument/2006/relationships" id="259" r:id="R25ecf3eb33dc4bd1"/>
    <p:sldId xmlns:r="http://schemas.openxmlformats.org/officeDocument/2006/relationships" id="260" r:id="R6dbb4ff4dbce4ea4"/>
    <p:sldId xmlns:r="http://schemas.openxmlformats.org/officeDocument/2006/relationships" id="261" r:id="Rcd1fba14c0b14654"/>
    <p:sldId xmlns:r="http://schemas.openxmlformats.org/officeDocument/2006/relationships" id="262" r:id="R527aec7462ec48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e7653999e4626" /><Relationship Type="http://schemas.openxmlformats.org/officeDocument/2006/relationships/slide" Target="/ppt/slides/slide1.xml" Id="Rf9e00bebd0854ac4" /><Relationship Type="http://schemas.openxmlformats.org/officeDocument/2006/relationships/slide" Target="/ppt/slides/slide2.xml" Id="R4a24268b44794ed1" /><Relationship Type="http://schemas.openxmlformats.org/officeDocument/2006/relationships/slide" Target="/ppt/slides/slide3.xml" Id="R7c72c2bd0bd143a6" /><Relationship Type="http://schemas.openxmlformats.org/officeDocument/2006/relationships/slide" Target="/ppt/slides/slide4.xml" Id="R25ecf3eb33dc4bd1" /><Relationship Type="http://schemas.openxmlformats.org/officeDocument/2006/relationships/slide" Target="/ppt/slides/slide5.xml" Id="R6dbb4ff4dbce4ea4" /><Relationship Type="http://schemas.openxmlformats.org/officeDocument/2006/relationships/slide" Target="/ppt/slides/slide6.xml" Id="Rcd1fba14c0b14654" /><Relationship Type="http://schemas.openxmlformats.org/officeDocument/2006/relationships/slide" Target="/ppt/slides/slide7.xml" Id="R527aec7462ec48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1805f4ceb4d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46d2a2ee840d0" /><Relationship Type="http://schemas.openxmlformats.org/officeDocument/2006/relationships/theme" Target="/ppt/slideMasters/theme/theme1.xml" Id="R68b32af7c8ae48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846d2a2ee840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e8399b66a48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18ec111ac41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f2c2cc41147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f75c857434a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b01976cd44f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acedb3fe94e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9be5b141c44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HVERVEN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INVEST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6 722 956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6 772 623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 JAKOB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Bratvoldgrenda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