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6cb3697aa946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23a598d3c5442c"/>
  </p:sldMasterIdLst>
  <p:sldIdLst>
    <p:sldId xmlns:r="http://schemas.openxmlformats.org/officeDocument/2006/relationships" id="256" r:id="R5b1652116b484f88"/>
    <p:sldId xmlns:r="http://schemas.openxmlformats.org/officeDocument/2006/relationships" id="257" r:id="Rcd2d3ad484ce4c8a"/>
    <p:sldId xmlns:r="http://schemas.openxmlformats.org/officeDocument/2006/relationships" id="258" r:id="R48b0c93943f94c18"/>
    <p:sldId xmlns:r="http://schemas.openxmlformats.org/officeDocument/2006/relationships" id="259" r:id="Rd071e7cc5ae24d1d"/>
    <p:sldId xmlns:r="http://schemas.openxmlformats.org/officeDocument/2006/relationships" id="260" r:id="R5df02e37d5694660"/>
    <p:sldId xmlns:r="http://schemas.openxmlformats.org/officeDocument/2006/relationships" id="261" r:id="R0da5ca1141be44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3a598d3c5442c" /><Relationship Type="http://schemas.openxmlformats.org/officeDocument/2006/relationships/slide" Target="/ppt/slides/slide1.xml" Id="R5b1652116b484f88" /><Relationship Type="http://schemas.openxmlformats.org/officeDocument/2006/relationships/slide" Target="/ppt/slides/slide2.xml" Id="Rcd2d3ad484ce4c8a" /><Relationship Type="http://schemas.openxmlformats.org/officeDocument/2006/relationships/slide" Target="/ppt/slides/slide3.xml" Id="R48b0c93943f94c18" /><Relationship Type="http://schemas.openxmlformats.org/officeDocument/2006/relationships/slide" Target="/ppt/slides/slide4.xml" Id="Rd071e7cc5ae24d1d" /><Relationship Type="http://schemas.openxmlformats.org/officeDocument/2006/relationships/slide" Target="/ppt/slides/slide5.xml" Id="R5df02e37d5694660" /><Relationship Type="http://schemas.openxmlformats.org/officeDocument/2006/relationships/slide" Target="/ppt/slides/slide6.xml" Id="R0da5ca1141be44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50a99dd3d14c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94ff9248543fd" /><Relationship Type="http://schemas.openxmlformats.org/officeDocument/2006/relationships/theme" Target="/ppt/slideMasters/theme/theme1.xml" Id="Reff96bf323994f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594ff9248543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a26596ff147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a6cce44bf40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93eeed18343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c620990b544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ae20ee77f4f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9b663596544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HVERVEN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Bratvoldgrenda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