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ca39bcd0c1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3cdcb98a0f4eef"/>
  </p:sldMasterIdLst>
  <p:sldIdLst>
    <p:sldId xmlns:r="http://schemas.openxmlformats.org/officeDocument/2006/relationships" id="256" r:id="R5c5a210db14546d4"/>
    <p:sldId xmlns:r="http://schemas.openxmlformats.org/officeDocument/2006/relationships" id="257" r:id="Rdc6020c95ae44736"/>
    <p:sldId xmlns:r="http://schemas.openxmlformats.org/officeDocument/2006/relationships" id="258" r:id="R0dd5bb8f39464934"/>
    <p:sldId xmlns:r="http://schemas.openxmlformats.org/officeDocument/2006/relationships" id="259" r:id="Rc51763f581ae4a74"/>
    <p:sldId xmlns:r="http://schemas.openxmlformats.org/officeDocument/2006/relationships" id="260" r:id="R85984960f31f49c4"/>
    <p:sldId xmlns:r="http://schemas.openxmlformats.org/officeDocument/2006/relationships" id="261" r:id="R1a14822d67d941c3"/>
    <p:sldId xmlns:r="http://schemas.openxmlformats.org/officeDocument/2006/relationships" id="262" r:id="R4773d906b5cf42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cdcb98a0f4eef" /><Relationship Type="http://schemas.openxmlformats.org/officeDocument/2006/relationships/slide" Target="/ppt/slides/slide1.xml" Id="R5c5a210db14546d4" /><Relationship Type="http://schemas.openxmlformats.org/officeDocument/2006/relationships/slide" Target="/ppt/slides/slide2.xml" Id="Rdc6020c95ae44736" /><Relationship Type="http://schemas.openxmlformats.org/officeDocument/2006/relationships/slide" Target="/ppt/slides/slide3.xml" Id="R0dd5bb8f39464934" /><Relationship Type="http://schemas.openxmlformats.org/officeDocument/2006/relationships/slide" Target="/ppt/slides/slide4.xml" Id="Rc51763f581ae4a74" /><Relationship Type="http://schemas.openxmlformats.org/officeDocument/2006/relationships/slide" Target="/ppt/slides/slide5.xml" Id="R85984960f31f49c4" /><Relationship Type="http://schemas.openxmlformats.org/officeDocument/2006/relationships/slide" Target="/ppt/slides/slide6.xml" Id="R1a14822d67d941c3" /><Relationship Type="http://schemas.openxmlformats.org/officeDocument/2006/relationships/slide" Target="/ppt/slides/slide7.xml" Id="R4773d906b5cf42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bfc55b86f4f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506b4650b4bd5" /><Relationship Type="http://schemas.openxmlformats.org/officeDocument/2006/relationships/theme" Target="/ppt/slideMasters/theme/theme1.xml" Id="Rba3e32179da04f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2506b4650b4b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40b6f08ff46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21bd548664a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cc5ec0f224c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88656461748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86817a19c4d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c14c1fb3441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be3e2294043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HIA HOLDING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26 114 242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26 114 242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MARTIN GREPPERUD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Bronserøysa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HIA HOLDING AS</a:t>
            </a:r>
          </a:p>
        </p:txBody>
      </p:sp>
    </p:spTree>
  </p:cSld>
  <p:clrMapOvr>
    <a:masterClrMapping xmlns:a="http://schemas.openxmlformats.org/drawingml/2006/main"/>
  </p:clrMapOvr>
</p:sld>
</file>