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ea122e13fc4f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ffac38a6854f88"/>
  </p:sldMasterIdLst>
  <p:sldIdLst>
    <p:sldId xmlns:r="http://schemas.openxmlformats.org/officeDocument/2006/relationships" id="256" r:id="R34f53f4d6e244129"/>
    <p:sldId xmlns:r="http://schemas.openxmlformats.org/officeDocument/2006/relationships" id="257" r:id="Rb0be38d046b94985"/>
    <p:sldId xmlns:r="http://schemas.openxmlformats.org/officeDocument/2006/relationships" id="258" r:id="Rbedb65f32b6d4fb4"/>
    <p:sldId xmlns:r="http://schemas.openxmlformats.org/officeDocument/2006/relationships" id="259" r:id="R88098e6a408c4163"/>
    <p:sldId xmlns:r="http://schemas.openxmlformats.org/officeDocument/2006/relationships" id="260" r:id="R0dfbc9f9e8294cf2"/>
    <p:sldId xmlns:r="http://schemas.openxmlformats.org/officeDocument/2006/relationships" id="261" r:id="Re0151869df5b492e"/>
    <p:sldId xmlns:r="http://schemas.openxmlformats.org/officeDocument/2006/relationships" id="262" r:id="R9c405b16a2374d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fac38a6854f88" /><Relationship Type="http://schemas.openxmlformats.org/officeDocument/2006/relationships/slide" Target="/ppt/slides/slide1.xml" Id="R34f53f4d6e244129" /><Relationship Type="http://schemas.openxmlformats.org/officeDocument/2006/relationships/slide" Target="/ppt/slides/slide2.xml" Id="Rb0be38d046b94985" /><Relationship Type="http://schemas.openxmlformats.org/officeDocument/2006/relationships/slide" Target="/ppt/slides/slide3.xml" Id="Rbedb65f32b6d4fb4" /><Relationship Type="http://schemas.openxmlformats.org/officeDocument/2006/relationships/slide" Target="/ppt/slides/slide4.xml" Id="R88098e6a408c4163" /><Relationship Type="http://schemas.openxmlformats.org/officeDocument/2006/relationships/slide" Target="/ppt/slides/slide5.xml" Id="R0dfbc9f9e8294cf2" /><Relationship Type="http://schemas.openxmlformats.org/officeDocument/2006/relationships/slide" Target="/ppt/slides/slide6.xml" Id="Re0151869df5b492e" /><Relationship Type="http://schemas.openxmlformats.org/officeDocument/2006/relationships/slide" Target="/ppt/slides/slide7.xml" Id="R9c405b16a2374d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ae0257f3141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5b1f09bef42d5" /><Relationship Type="http://schemas.openxmlformats.org/officeDocument/2006/relationships/theme" Target="/ppt/slideMasters/theme/theme1.xml" Id="R2899521e536442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75b1f09bef42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c793fc52140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7e42a48d244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ea294895d43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cb428cb0943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a5d7477b244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271d9b57f40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45331f8e047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HEYERDAHL HOLDING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HOLDING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−8 018 600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−6 870 899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910 701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ODD HEYERDAHL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HARLEM HEYERDAHL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39 66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steinar.heyerdahl@c-h.no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