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7bc68510d9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6dfc3d0be43ec"/>
  </p:sldMasterIdLst>
  <p:sldIdLst>
    <p:sldId xmlns:r="http://schemas.openxmlformats.org/officeDocument/2006/relationships" id="256" r:id="Rb1bc5d47decd4c02"/>
    <p:sldId xmlns:r="http://schemas.openxmlformats.org/officeDocument/2006/relationships" id="257" r:id="Ra6b4180062db46f2"/>
    <p:sldId xmlns:r="http://schemas.openxmlformats.org/officeDocument/2006/relationships" id="258" r:id="Rc79f97d9162744c2"/>
    <p:sldId xmlns:r="http://schemas.openxmlformats.org/officeDocument/2006/relationships" id="259" r:id="R80253729c8e344b9"/>
    <p:sldId xmlns:r="http://schemas.openxmlformats.org/officeDocument/2006/relationships" id="260" r:id="R337f6ee354174712"/>
    <p:sldId xmlns:r="http://schemas.openxmlformats.org/officeDocument/2006/relationships" id="261" r:id="R9d33c69804ea4d48"/>
    <p:sldId xmlns:r="http://schemas.openxmlformats.org/officeDocument/2006/relationships" id="262" r:id="Rf3adca7febbd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6dfc3d0be43ec" /><Relationship Type="http://schemas.openxmlformats.org/officeDocument/2006/relationships/slide" Target="/ppt/slides/slide1.xml" Id="Rb1bc5d47decd4c02" /><Relationship Type="http://schemas.openxmlformats.org/officeDocument/2006/relationships/slide" Target="/ppt/slides/slide2.xml" Id="Ra6b4180062db46f2" /><Relationship Type="http://schemas.openxmlformats.org/officeDocument/2006/relationships/slide" Target="/ppt/slides/slide3.xml" Id="Rc79f97d9162744c2" /><Relationship Type="http://schemas.openxmlformats.org/officeDocument/2006/relationships/slide" Target="/ppt/slides/slide4.xml" Id="R80253729c8e344b9" /><Relationship Type="http://schemas.openxmlformats.org/officeDocument/2006/relationships/slide" Target="/ppt/slides/slide5.xml" Id="R337f6ee354174712" /><Relationship Type="http://schemas.openxmlformats.org/officeDocument/2006/relationships/slide" Target="/ppt/slides/slide6.xml" Id="R9d33c69804ea4d48" /><Relationship Type="http://schemas.openxmlformats.org/officeDocument/2006/relationships/slide" Target="/ppt/slides/slide7.xml" Id="Rf3adca7febbd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5a220c54a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716938ade420d" /><Relationship Type="http://schemas.openxmlformats.org/officeDocument/2006/relationships/theme" Target="/ppt/slideMasters/theme/theme1.xml" Id="R8b953fabb625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9716938ade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005c360e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6be9e8a749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0e1450f62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12d73d4be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9b17e53a845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6c45ed2c44b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08e10e3b3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PTT INVEST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15 870 209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15 916 215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TERJE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Terje Tveit, Hovlandsstrando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