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b6567449ca43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2e8b02711b44da"/>
  </p:sldMasterIdLst>
  <p:sldIdLst>
    <p:sldId xmlns:r="http://schemas.openxmlformats.org/officeDocument/2006/relationships" id="256" r:id="R9c9c238c936849c2"/>
    <p:sldId xmlns:r="http://schemas.openxmlformats.org/officeDocument/2006/relationships" id="257" r:id="Rb28838d49d564b32"/>
    <p:sldId xmlns:r="http://schemas.openxmlformats.org/officeDocument/2006/relationships" id="258" r:id="Rc887e59a928a4dae"/>
    <p:sldId xmlns:r="http://schemas.openxmlformats.org/officeDocument/2006/relationships" id="259" r:id="R44d71918d8c54f4a"/>
    <p:sldId xmlns:r="http://schemas.openxmlformats.org/officeDocument/2006/relationships" id="260" r:id="R94010318ff14477a"/>
    <p:sldId xmlns:r="http://schemas.openxmlformats.org/officeDocument/2006/relationships" id="261" r:id="R837f476473cc48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2e8b02711b44da" /><Relationship Type="http://schemas.openxmlformats.org/officeDocument/2006/relationships/slide" Target="/ppt/slides/slide1.xml" Id="R9c9c238c936849c2" /><Relationship Type="http://schemas.openxmlformats.org/officeDocument/2006/relationships/slide" Target="/ppt/slides/slide2.xml" Id="Rb28838d49d564b32" /><Relationship Type="http://schemas.openxmlformats.org/officeDocument/2006/relationships/slide" Target="/ppt/slides/slide3.xml" Id="Rc887e59a928a4dae" /><Relationship Type="http://schemas.openxmlformats.org/officeDocument/2006/relationships/slide" Target="/ppt/slides/slide4.xml" Id="R44d71918d8c54f4a" /><Relationship Type="http://schemas.openxmlformats.org/officeDocument/2006/relationships/slide" Target="/ppt/slides/slide5.xml" Id="R94010318ff14477a" /><Relationship Type="http://schemas.openxmlformats.org/officeDocument/2006/relationships/slide" Target="/ppt/slides/slide6.xml" Id="R837f476473cc48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94b2d13d614c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5f6eec72e74b45" /><Relationship Type="http://schemas.openxmlformats.org/officeDocument/2006/relationships/theme" Target="/ppt/slideMasters/theme/theme1.xml" Id="R7dcccb65785f49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5f6eec72e74b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23c102c1d4f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d3a003d56a42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7cf5b221114c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4be436a4274f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fed0c4ce8d47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9c8740afa747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PTT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Per Terje Tveit, Hovlandsstrando 280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5694 Onarheim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989 130 587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PTT INVEST AS</a:t>
            </a:r>
          </a:p>
        </p:txBody>
      </p:sp>
    </p:spTree>
  </p:cSld>
  <p:clrMapOvr>
    <a:masterClrMapping xmlns:a="http://schemas.openxmlformats.org/drawingml/2006/main"/>
  </p:clrMapOvr>
</p:sld>
</file>