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92b3298d85c454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8aa8bf6a5349ff"/>
  </p:sldMasterIdLst>
  <p:sldIdLst>
    <p:sldId xmlns:r="http://schemas.openxmlformats.org/officeDocument/2006/relationships" id="256" r:id="R54c9416539b5446c"/>
    <p:sldId xmlns:r="http://schemas.openxmlformats.org/officeDocument/2006/relationships" id="257" r:id="R042da469dd6545d0"/>
    <p:sldId xmlns:r="http://schemas.openxmlformats.org/officeDocument/2006/relationships" id="258" r:id="R2f2c5f7fe5b74164"/>
    <p:sldId xmlns:r="http://schemas.openxmlformats.org/officeDocument/2006/relationships" id="259" r:id="Ra6dfca66f297450f"/>
    <p:sldId xmlns:r="http://schemas.openxmlformats.org/officeDocument/2006/relationships" id="260" r:id="R654ef62ea73e4b58"/>
    <p:sldId xmlns:r="http://schemas.openxmlformats.org/officeDocument/2006/relationships" id="261" r:id="Rb2a7a19804c044fa"/>
    <p:sldId xmlns:r="http://schemas.openxmlformats.org/officeDocument/2006/relationships" id="262" r:id="Re75b4eacf467456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8aa8bf6a5349ff" /><Relationship Type="http://schemas.openxmlformats.org/officeDocument/2006/relationships/slide" Target="/ppt/slides/slide1.xml" Id="R54c9416539b5446c" /><Relationship Type="http://schemas.openxmlformats.org/officeDocument/2006/relationships/slide" Target="/ppt/slides/slide2.xml" Id="R042da469dd6545d0" /><Relationship Type="http://schemas.openxmlformats.org/officeDocument/2006/relationships/slide" Target="/ppt/slides/slide3.xml" Id="R2f2c5f7fe5b74164" /><Relationship Type="http://schemas.openxmlformats.org/officeDocument/2006/relationships/slide" Target="/ppt/slides/slide4.xml" Id="Ra6dfca66f297450f" /><Relationship Type="http://schemas.openxmlformats.org/officeDocument/2006/relationships/slide" Target="/ppt/slides/slide5.xml" Id="R654ef62ea73e4b58" /><Relationship Type="http://schemas.openxmlformats.org/officeDocument/2006/relationships/slide" Target="/ppt/slides/slide6.xml" Id="Rb2a7a19804c044fa" /><Relationship Type="http://schemas.openxmlformats.org/officeDocument/2006/relationships/slide" Target="/ppt/slides/slide7.xml" Id="Re75b4eacf467456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5271acbeb549a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8f3b20537544e0" /><Relationship Type="http://schemas.openxmlformats.org/officeDocument/2006/relationships/theme" Target="/ppt/slideMasters/theme/theme1.xml" Id="R9eb802e37506499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b8f3b20537544e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221aeb2b3c47c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5bd12a7be7406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86e79f2a8f4e2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4e288b42e945c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37e4b3c20246e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debacb26c64b5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856d456746427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NOTE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NOTE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−73 133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12 864 034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77 293 076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91 840 047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TONE STEINSVIK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Norsk Mineral AS, Eikremsvingen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6422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71 21 97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anne.tone.steinsvik@nomin.no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989 128 396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NOTE AS</a:t>
            </a:r>
          </a:p>
        </p:txBody>
      </p:sp>
    </p:spTree>
  </p:cSld>
  <p:clrMapOvr>
    <a:masterClrMapping xmlns:a="http://schemas.openxmlformats.org/drawingml/2006/main"/>
  </p:clrMapOvr>
</p:sld>
</file>