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d076ac12e7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6f914230cc4be9"/>
  </p:sldMasterIdLst>
  <p:sldIdLst>
    <p:sldId xmlns:r="http://schemas.openxmlformats.org/officeDocument/2006/relationships" id="256" r:id="R84fef4b03c064ba0"/>
    <p:sldId xmlns:r="http://schemas.openxmlformats.org/officeDocument/2006/relationships" id="257" r:id="R6a224a1407954e49"/>
    <p:sldId xmlns:r="http://schemas.openxmlformats.org/officeDocument/2006/relationships" id="258" r:id="R21b131770d214da4"/>
    <p:sldId xmlns:r="http://schemas.openxmlformats.org/officeDocument/2006/relationships" id="259" r:id="R50d597bc90fe4296"/>
    <p:sldId xmlns:r="http://schemas.openxmlformats.org/officeDocument/2006/relationships" id="260" r:id="R6f869c54269b48f0"/>
    <p:sldId xmlns:r="http://schemas.openxmlformats.org/officeDocument/2006/relationships" id="261" r:id="R11be59e6c2d84508"/>
    <p:sldId xmlns:r="http://schemas.openxmlformats.org/officeDocument/2006/relationships" id="262" r:id="R31aa0ac3fc344e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f914230cc4be9" /><Relationship Type="http://schemas.openxmlformats.org/officeDocument/2006/relationships/slide" Target="/ppt/slides/slide1.xml" Id="R84fef4b03c064ba0" /><Relationship Type="http://schemas.openxmlformats.org/officeDocument/2006/relationships/slide" Target="/ppt/slides/slide2.xml" Id="R6a224a1407954e49" /><Relationship Type="http://schemas.openxmlformats.org/officeDocument/2006/relationships/slide" Target="/ppt/slides/slide3.xml" Id="R21b131770d214da4" /><Relationship Type="http://schemas.openxmlformats.org/officeDocument/2006/relationships/slide" Target="/ppt/slides/slide4.xml" Id="R50d597bc90fe4296" /><Relationship Type="http://schemas.openxmlformats.org/officeDocument/2006/relationships/slide" Target="/ppt/slides/slide5.xml" Id="R6f869c54269b48f0" /><Relationship Type="http://schemas.openxmlformats.org/officeDocument/2006/relationships/slide" Target="/ppt/slides/slide6.xml" Id="R11be59e6c2d84508" /><Relationship Type="http://schemas.openxmlformats.org/officeDocument/2006/relationships/slide" Target="/ppt/slides/slide7.xml" Id="R31aa0ac3fc344e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4388893fd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3926b687d4d1a" /><Relationship Type="http://schemas.openxmlformats.org/officeDocument/2006/relationships/theme" Target="/ppt/slideMasters/theme/theme1.xml" Id="R39a2497a615e44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3926b687d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6d7979d47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39949959c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4006a19cf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9849a8fb54a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b5dd1eb33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06b3480ab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f2dead574c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