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327532c71a4f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e9cc3ceb8347c5"/>
  </p:sldMasterIdLst>
  <p:sldIdLst>
    <p:sldId xmlns:r="http://schemas.openxmlformats.org/officeDocument/2006/relationships" id="256" r:id="R1ac1b5012fa047d6"/>
    <p:sldId xmlns:r="http://schemas.openxmlformats.org/officeDocument/2006/relationships" id="257" r:id="R476570a5a90d4ede"/>
    <p:sldId xmlns:r="http://schemas.openxmlformats.org/officeDocument/2006/relationships" id="258" r:id="R1499ee4bf62c4f98"/>
    <p:sldId xmlns:r="http://schemas.openxmlformats.org/officeDocument/2006/relationships" id="259" r:id="R545ac69ac91e45a2"/>
    <p:sldId xmlns:r="http://schemas.openxmlformats.org/officeDocument/2006/relationships" id="260" r:id="R72902c8b521f4945"/>
    <p:sldId xmlns:r="http://schemas.openxmlformats.org/officeDocument/2006/relationships" id="261" r:id="R38d9fb6c514e408f"/>
    <p:sldId xmlns:r="http://schemas.openxmlformats.org/officeDocument/2006/relationships" id="262" r:id="Rb59c9a4a9d3a4f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e9cc3ceb8347c5" /><Relationship Type="http://schemas.openxmlformats.org/officeDocument/2006/relationships/slide" Target="/ppt/slides/slide1.xml" Id="R1ac1b5012fa047d6" /><Relationship Type="http://schemas.openxmlformats.org/officeDocument/2006/relationships/slide" Target="/ppt/slides/slide2.xml" Id="R476570a5a90d4ede" /><Relationship Type="http://schemas.openxmlformats.org/officeDocument/2006/relationships/slide" Target="/ppt/slides/slide3.xml" Id="R1499ee4bf62c4f98" /><Relationship Type="http://schemas.openxmlformats.org/officeDocument/2006/relationships/slide" Target="/ppt/slides/slide4.xml" Id="R545ac69ac91e45a2" /><Relationship Type="http://schemas.openxmlformats.org/officeDocument/2006/relationships/slide" Target="/ppt/slides/slide5.xml" Id="R72902c8b521f4945" /><Relationship Type="http://schemas.openxmlformats.org/officeDocument/2006/relationships/slide" Target="/ppt/slides/slide6.xml" Id="R38d9fb6c514e408f" /><Relationship Type="http://schemas.openxmlformats.org/officeDocument/2006/relationships/slide" Target="/ppt/slides/slide7.xml" Id="Rb59c9a4a9d3a4f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0c3590bdc54a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f5776555d4769" /><Relationship Type="http://schemas.openxmlformats.org/officeDocument/2006/relationships/theme" Target="/ppt/slideMasters/theme/theme1.xml" Id="Rd179adff8f914b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df5776555d47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86149beaf46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8852293a24d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06bc511b14f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93aa99c7549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49d6cc55046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ee60ea8e648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d38f2c21848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AXELERATION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AXELERATION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AXELERATION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AXELERATION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AXELERATION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AXELERATION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−2 028 728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46 344 887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300 965 784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301 275 835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AXELERATION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STENSRUD NIKOLAI A KLEPPA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STENSRUD NIKOLAI A KLEPPA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AXELERATION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989 124 730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AXELERATION AS</a:t>
            </a:r>
          </a:p>
        </p:txBody>
      </p:sp>
    </p:spTree>
  </p:cSld>
  <p:clrMapOvr>
    <a:masterClrMapping xmlns:a="http://schemas.openxmlformats.org/drawingml/2006/main"/>
  </p:clrMapOvr>
</p:sld>
</file>