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5d2d85a47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8768a02e84a47"/>
  </p:sldMasterIdLst>
  <p:sldIdLst>
    <p:sldId xmlns:r="http://schemas.openxmlformats.org/officeDocument/2006/relationships" id="256" r:id="R9d5f5d8d843e42e1"/>
    <p:sldId xmlns:r="http://schemas.openxmlformats.org/officeDocument/2006/relationships" id="257" r:id="R8eccf0c654174860"/>
    <p:sldId xmlns:r="http://schemas.openxmlformats.org/officeDocument/2006/relationships" id="258" r:id="R8605f04245404025"/>
    <p:sldId xmlns:r="http://schemas.openxmlformats.org/officeDocument/2006/relationships" id="259" r:id="Rf631394625554c71"/>
    <p:sldId xmlns:r="http://schemas.openxmlformats.org/officeDocument/2006/relationships" id="260" r:id="Ra0aa2fa452764c1d"/>
    <p:sldId xmlns:r="http://schemas.openxmlformats.org/officeDocument/2006/relationships" id="261" r:id="R6888588b16ea4674"/>
    <p:sldId xmlns:r="http://schemas.openxmlformats.org/officeDocument/2006/relationships" id="262" r:id="R3c737e3ab30e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8768a02e84a47" /><Relationship Type="http://schemas.openxmlformats.org/officeDocument/2006/relationships/slide" Target="/ppt/slides/slide1.xml" Id="R9d5f5d8d843e42e1" /><Relationship Type="http://schemas.openxmlformats.org/officeDocument/2006/relationships/slide" Target="/ppt/slides/slide2.xml" Id="R8eccf0c654174860" /><Relationship Type="http://schemas.openxmlformats.org/officeDocument/2006/relationships/slide" Target="/ppt/slides/slide3.xml" Id="R8605f04245404025" /><Relationship Type="http://schemas.openxmlformats.org/officeDocument/2006/relationships/slide" Target="/ppt/slides/slide4.xml" Id="Rf631394625554c71" /><Relationship Type="http://schemas.openxmlformats.org/officeDocument/2006/relationships/slide" Target="/ppt/slides/slide5.xml" Id="Ra0aa2fa452764c1d" /><Relationship Type="http://schemas.openxmlformats.org/officeDocument/2006/relationships/slide" Target="/ppt/slides/slide6.xml" Id="R6888588b16ea4674" /><Relationship Type="http://schemas.openxmlformats.org/officeDocument/2006/relationships/slide" Target="/ppt/slides/slide7.xml" Id="R3c737e3ab30e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1726ca8c8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4a8cf6f14b13" /><Relationship Type="http://schemas.openxmlformats.org/officeDocument/2006/relationships/theme" Target="/ppt/slideMasters/theme/theme1.xml" Id="Rf4a24031bbff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64a8cf6f1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bf0df1330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74105355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066251cc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4b736990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75a05269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f61949346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6c92afb8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