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5bf84bcf36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71a9c9136e428e"/>
  </p:sldMasterIdLst>
  <p:sldIdLst>
    <p:sldId xmlns:r="http://schemas.openxmlformats.org/officeDocument/2006/relationships" id="256" r:id="R281ac29038fa4e8b"/>
    <p:sldId xmlns:r="http://schemas.openxmlformats.org/officeDocument/2006/relationships" id="257" r:id="Red5b19eda9ae4fbd"/>
    <p:sldId xmlns:r="http://schemas.openxmlformats.org/officeDocument/2006/relationships" id="258" r:id="Re0f280b8cda44aec"/>
    <p:sldId xmlns:r="http://schemas.openxmlformats.org/officeDocument/2006/relationships" id="259" r:id="Rabd024dc61814947"/>
    <p:sldId xmlns:r="http://schemas.openxmlformats.org/officeDocument/2006/relationships" id="260" r:id="R06cfa83a72924d11"/>
    <p:sldId xmlns:r="http://schemas.openxmlformats.org/officeDocument/2006/relationships" id="261" r:id="R284498b5858047ca"/>
    <p:sldId xmlns:r="http://schemas.openxmlformats.org/officeDocument/2006/relationships" id="262" r:id="R2c745468bf48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1a9c9136e428e" /><Relationship Type="http://schemas.openxmlformats.org/officeDocument/2006/relationships/slide" Target="/ppt/slides/slide1.xml" Id="R281ac29038fa4e8b" /><Relationship Type="http://schemas.openxmlformats.org/officeDocument/2006/relationships/slide" Target="/ppt/slides/slide2.xml" Id="Red5b19eda9ae4fbd" /><Relationship Type="http://schemas.openxmlformats.org/officeDocument/2006/relationships/slide" Target="/ppt/slides/slide3.xml" Id="Re0f280b8cda44aec" /><Relationship Type="http://schemas.openxmlformats.org/officeDocument/2006/relationships/slide" Target="/ppt/slides/slide4.xml" Id="Rabd024dc61814947" /><Relationship Type="http://schemas.openxmlformats.org/officeDocument/2006/relationships/slide" Target="/ppt/slides/slide5.xml" Id="R06cfa83a72924d11" /><Relationship Type="http://schemas.openxmlformats.org/officeDocument/2006/relationships/slide" Target="/ppt/slides/slide6.xml" Id="R284498b5858047ca" /><Relationship Type="http://schemas.openxmlformats.org/officeDocument/2006/relationships/slide" Target="/ppt/slides/slide7.xml" Id="R2c745468bf48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f141a705a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741ce6ab431b" /><Relationship Type="http://schemas.openxmlformats.org/officeDocument/2006/relationships/theme" Target="/ppt/slideMasters/theme/theme1.xml" Id="R446e9af68336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7741ce6ab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6676e49d940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2c6a1423a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c5effb6e446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02408eac0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13ea9d37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fa29cb50e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e178824b7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SOPHIES VERDEN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54 376 111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416 761 514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418 597 520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ANNE S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ANNE S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SOPHIES VERDEN AS</a:t>
            </a:r>
          </a:p>
        </p:txBody>
      </p:sp>
    </p:spTree>
  </p:cSld>
  <p:clrMapOvr>
    <a:masterClrMapping xmlns:a="http://schemas.openxmlformats.org/drawingml/2006/main"/>
  </p:clrMapOvr>
</p:sld>
</file>