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98d2e0518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33f4783bf4633"/>
  </p:sldMasterIdLst>
  <p:sldIdLst>
    <p:sldId xmlns:r="http://schemas.openxmlformats.org/officeDocument/2006/relationships" id="256" r:id="Rfdbf8a2630214474"/>
    <p:sldId xmlns:r="http://schemas.openxmlformats.org/officeDocument/2006/relationships" id="257" r:id="R179c517a25d8438c"/>
    <p:sldId xmlns:r="http://schemas.openxmlformats.org/officeDocument/2006/relationships" id="258" r:id="Rd65a7478ce574771"/>
    <p:sldId xmlns:r="http://schemas.openxmlformats.org/officeDocument/2006/relationships" id="259" r:id="Raa226de15c01406c"/>
    <p:sldId xmlns:r="http://schemas.openxmlformats.org/officeDocument/2006/relationships" id="260" r:id="R5b0da10752a84f9a"/>
    <p:sldId xmlns:r="http://schemas.openxmlformats.org/officeDocument/2006/relationships" id="261" r:id="R64d8d8fb1c894577"/>
    <p:sldId xmlns:r="http://schemas.openxmlformats.org/officeDocument/2006/relationships" id="262" r:id="Re4cce8fa15a7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33f4783bf4633" /><Relationship Type="http://schemas.openxmlformats.org/officeDocument/2006/relationships/slide" Target="/ppt/slides/slide1.xml" Id="Rfdbf8a2630214474" /><Relationship Type="http://schemas.openxmlformats.org/officeDocument/2006/relationships/slide" Target="/ppt/slides/slide2.xml" Id="R179c517a25d8438c" /><Relationship Type="http://schemas.openxmlformats.org/officeDocument/2006/relationships/slide" Target="/ppt/slides/slide3.xml" Id="Rd65a7478ce574771" /><Relationship Type="http://schemas.openxmlformats.org/officeDocument/2006/relationships/slide" Target="/ppt/slides/slide4.xml" Id="Raa226de15c01406c" /><Relationship Type="http://schemas.openxmlformats.org/officeDocument/2006/relationships/slide" Target="/ppt/slides/slide5.xml" Id="R5b0da10752a84f9a" /><Relationship Type="http://schemas.openxmlformats.org/officeDocument/2006/relationships/slide" Target="/ppt/slides/slide6.xml" Id="R64d8d8fb1c894577" /><Relationship Type="http://schemas.openxmlformats.org/officeDocument/2006/relationships/slide" Target="/ppt/slides/slide7.xml" Id="Re4cce8fa15a7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5d88792b04e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4222498a54726" /><Relationship Type="http://schemas.openxmlformats.org/officeDocument/2006/relationships/theme" Target="/ppt/slideMasters/theme/theme1.xml" Id="R30f55647e666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f4222498a5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25428df84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17d1f36c1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8517950fd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3d28b0d63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4471bafa4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32e3efe1048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ccf8a7014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