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4c4f0880f42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e1bd2870d248d3"/>
  </p:sldMasterIdLst>
  <p:sldIdLst>
    <p:sldId xmlns:r="http://schemas.openxmlformats.org/officeDocument/2006/relationships" id="256" r:id="R87312d6572f64989"/>
    <p:sldId xmlns:r="http://schemas.openxmlformats.org/officeDocument/2006/relationships" id="257" r:id="R0b463039910c47fe"/>
    <p:sldId xmlns:r="http://schemas.openxmlformats.org/officeDocument/2006/relationships" id="258" r:id="Rf1d49ab9464d46b1"/>
    <p:sldId xmlns:r="http://schemas.openxmlformats.org/officeDocument/2006/relationships" id="259" r:id="R9e4c849be8174126"/>
    <p:sldId xmlns:r="http://schemas.openxmlformats.org/officeDocument/2006/relationships" id="260" r:id="R79a5e57a1bd74f58"/>
    <p:sldId xmlns:r="http://schemas.openxmlformats.org/officeDocument/2006/relationships" id="261" r:id="Rc38d069519b7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1bd2870d248d3" /><Relationship Type="http://schemas.openxmlformats.org/officeDocument/2006/relationships/slide" Target="/ppt/slides/slide1.xml" Id="R87312d6572f64989" /><Relationship Type="http://schemas.openxmlformats.org/officeDocument/2006/relationships/slide" Target="/ppt/slides/slide2.xml" Id="R0b463039910c47fe" /><Relationship Type="http://schemas.openxmlformats.org/officeDocument/2006/relationships/slide" Target="/ppt/slides/slide3.xml" Id="Rf1d49ab9464d46b1" /><Relationship Type="http://schemas.openxmlformats.org/officeDocument/2006/relationships/slide" Target="/ppt/slides/slide4.xml" Id="R9e4c849be8174126" /><Relationship Type="http://schemas.openxmlformats.org/officeDocument/2006/relationships/slide" Target="/ppt/slides/slide5.xml" Id="R79a5e57a1bd74f58" /><Relationship Type="http://schemas.openxmlformats.org/officeDocument/2006/relationships/slide" Target="/ppt/slides/slide6.xml" Id="Rc38d069519b7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6a4547111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9ea7770a9421d" /><Relationship Type="http://schemas.openxmlformats.org/officeDocument/2006/relationships/theme" Target="/ppt/slideMasters/theme/theme1.xml" Id="R9c791c3f43464b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9ea7770a9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97544494944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492553d6a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4c2e38cce41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dbdf4cd23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7b1e12bde4d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baf767a16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