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0229571a4ea4ec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5b4deedae8e4e90"/>
  </p:sldMasterIdLst>
  <p:sldIdLst>
    <p:sldId xmlns:r="http://schemas.openxmlformats.org/officeDocument/2006/relationships" id="256" r:id="R57468f53dad54766"/>
    <p:sldId xmlns:r="http://schemas.openxmlformats.org/officeDocument/2006/relationships" id="257" r:id="Rc174ad2e49af4189"/>
    <p:sldId xmlns:r="http://schemas.openxmlformats.org/officeDocument/2006/relationships" id="258" r:id="Rc7973d466bfe4009"/>
    <p:sldId xmlns:r="http://schemas.openxmlformats.org/officeDocument/2006/relationships" id="259" r:id="R3a6cff26b7bf4977"/>
    <p:sldId xmlns:r="http://schemas.openxmlformats.org/officeDocument/2006/relationships" id="260" r:id="R150f9f1c0f774f9a"/>
    <p:sldId xmlns:r="http://schemas.openxmlformats.org/officeDocument/2006/relationships" id="261" r:id="Rb006e53d733e48bf"/>
    <p:sldId xmlns:r="http://schemas.openxmlformats.org/officeDocument/2006/relationships" id="262" r:id="R434995ff9982471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5b4deedae8e4e90" /><Relationship Type="http://schemas.openxmlformats.org/officeDocument/2006/relationships/slide" Target="/ppt/slides/slide1.xml" Id="R57468f53dad54766" /><Relationship Type="http://schemas.openxmlformats.org/officeDocument/2006/relationships/slide" Target="/ppt/slides/slide2.xml" Id="Rc174ad2e49af4189" /><Relationship Type="http://schemas.openxmlformats.org/officeDocument/2006/relationships/slide" Target="/ppt/slides/slide3.xml" Id="Rc7973d466bfe4009" /><Relationship Type="http://schemas.openxmlformats.org/officeDocument/2006/relationships/slide" Target="/ppt/slides/slide4.xml" Id="R3a6cff26b7bf4977" /><Relationship Type="http://schemas.openxmlformats.org/officeDocument/2006/relationships/slide" Target="/ppt/slides/slide5.xml" Id="R150f9f1c0f774f9a" /><Relationship Type="http://schemas.openxmlformats.org/officeDocument/2006/relationships/slide" Target="/ppt/slides/slide6.xml" Id="Rb006e53d733e48bf" /><Relationship Type="http://schemas.openxmlformats.org/officeDocument/2006/relationships/slide" Target="/ppt/slides/slide7.xml" Id="R434995ff9982471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265bd8e001b4a2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28d5cacb15436a" /><Relationship Type="http://schemas.openxmlformats.org/officeDocument/2006/relationships/theme" Target="/ppt/slideMasters/theme/theme1.xml" Id="R5a3e0d054baa449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728d5cacb15436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2bca54385a435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a540a40eba491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dbf53cb7484d3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b8d6cd7f4d4fc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10bbb89e8d450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56877e503b448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c16bf9c049491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MONA NORDBY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MONA NORDBY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MONA NORDBY HOLDING AS ble etablert [år] og holder til i Son.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MONA NORDBY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MONA NORDBY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MONA NORDBY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−29 270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51 084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1 275 170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1 275 170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MONA NORDBY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MONA NORDBY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MONA NORDBY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Kjøvangveien 17D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1553 Son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989 122 142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MONA NORDBY HOLDING AS</a:t>
            </a:r>
          </a:p>
        </p:txBody>
      </p:sp>
    </p:spTree>
  </p:cSld>
  <p:clrMapOvr>
    <a:masterClrMapping xmlns:a="http://schemas.openxmlformats.org/drawingml/2006/main"/>
  </p:clrMapOvr>
</p:sld>
</file>