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65365be3446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3e397cbb542b6"/>
  </p:sldMasterIdLst>
  <p:sldIdLst>
    <p:sldId xmlns:r="http://schemas.openxmlformats.org/officeDocument/2006/relationships" id="256" r:id="R10a5d613311e4011"/>
    <p:sldId xmlns:r="http://schemas.openxmlformats.org/officeDocument/2006/relationships" id="257" r:id="Rebbd3170db514656"/>
    <p:sldId xmlns:r="http://schemas.openxmlformats.org/officeDocument/2006/relationships" id="258" r:id="Rec06b074c2e24c4e"/>
    <p:sldId xmlns:r="http://schemas.openxmlformats.org/officeDocument/2006/relationships" id="259" r:id="R1c235d749142446d"/>
    <p:sldId xmlns:r="http://schemas.openxmlformats.org/officeDocument/2006/relationships" id="260" r:id="R992e1e327e4c406d"/>
    <p:sldId xmlns:r="http://schemas.openxmlformats.org/officeDocument/2006/relationships" id="261" r:id="Rdc35278fe7cb4ce5"/>
    <p:sldId xmlns:r="http://schemas.openxmlformats.org/officeDocument/2006/relationships" id="262" r:id="R42583d07bd80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3e397cbb542b6" /><Relationship Type="http://schemas.openxmlformats.org/officeDocument/2006/relationships/slide" Target="/ppt/slides/slide1.xml" Id="R10a5d613311e4011" /><Relationship Type="http://schemas.openxmlformats.org/officeDocument/2006/relationships/slide" Target="/ppt/slides/slide2.xml" Id="Rebbd3170db514656" /><Relationship Type="http://schemas.openxmlformats.org/officeDocument/2006/relationships/slide" Target="/ppt/slides/slide3.xml" Id="Rec06b074c2e24c4e" /><Relationship Type="http://schemas.openxmlformats.org/officeDocument/2006/relationships/slide" Target="/ppt/slides/slide4.xml" Id="R1c235d749142446d" /><Relationship Type="http://schemas.openxmlformats.org/officeDocument/2006/relationships/slide" Target="/ppt/slides/slide5.xml" Id="R992e1e327e4c406d" /><Relationship Type="http://schemas.openxmlformats.org/officeDocument/2006/relationships/slide" Target="/ppt/slides/slide6.xml" Id="Rdc35278fe7cb4ce5" /><Relationship Type="http://schemas.openxmlformats.org/officeDocument/2006/relationships/slide" Target="/ppt/slides/slide7.xml" Id="R42583d07bd80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586375a8545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fed82f84e4bf6" /><Relationship Type="http://schemas.openxmlformats.org/officeDocument/2006/relationships/theme" Target="/ppt/slideMasters/theme/theme1.xml" Id="R92123038bec84e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fed82f84e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a5371456c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e2fc69ccb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ec5609dd24b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487279b0b47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6bdca6d3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0dc8e7c8e44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d90cc7535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THJØMØEKRANEN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THJØMØEKRANEN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1 634 268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18 649 583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19 971 099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THJØMØE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Myrhaugen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989 116 649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THJØMØEKRANEN AS</a:t>
            </a:r>
          </a:p>
        </p:txBody>
      </p:sp>
    </p:spTree>
  </p:cSld>
  <p:clrMapOvr>
    <a:masterClrMapping xmlns:a="http://schemas.openxmlformats.org/drawingml/2006/main"/>
  </p:clrMapOvr>
</p:sld>
</file>