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cc5b99bb62b4ec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dff809d45bf417b"/>
  </p:sldMasterIdLst>
  <p:sldIdLst>
    <p:sldId xmlns:r="http://schemas.openxmlformats.org/officeDocument/2006/relationships" id="256" r:id="R9031bc8398204546"/>
    <p:sldId xmlns:r="http://schemas.openxmlformats.org/officeDocument/2006/relationships" id="257" r:id="R809411c6449f4db9"/>
    <p:sldId xmlns:r="http://schemas.openxmlformats.org/officeDocument/2006/relationships" id="258" r:id="R83aaa2bc272f47d2"/>
    <p:sldId xmlns:r="http://schemas.openxmlformats.org/officeDocument/2006/relationships" id="259" r:id="Ra887a36980e04a43"/>
    <p:sldId xmlns:r="http://schemas.openxmlformats.org/officeDocument/2006/relationships" id="260" r:id="R2a72fe7083a34ba7"/>
    <p:sldId xmlns:r="http://schemas.openxmlformats.org/officeDocument/2006/relationships" id="261" r:id="R9c4c6166d2b04353"/>
    <p:sldId xmlns:r="http://schemas.openxmlformats.org/officeDocument/2006/relationships" id="262" r:id="R831eeb55d1f2470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dff809d45bf417b" /><Relationship Type="http://schemas.openxmlformats.org/officeDocument/2006/relationships/slide" Target="/ppt/slides/slide1.xml" Id="R9031bc8398204546" /><Relationship Type="http://schemas.openxmlformats.org/officeDocument/2006/relationships/slide" Target="/ppt/slides/slide2.xml" Id="R809411c6449f4db9" /><Relationship Type="http://schemas.openxmlformats.org/officeDocument/2006/relationships/slide" Target="/ppt/slides/slide3.xml" Id="R83aaa2bc272f47d2" /><Relationship Type="http://schemas.openxmlformats.org/officeDocument/2006/relationships/slide" Target="/ppt/slides/slide4.xml" Id="Ra887a36980e04a43" /><Relationship Type="http://schemas.openxmlformats.org/officeDocument/2006/relationships/slide" Target="/ppt/slides/slide5.xml" Id="R2a72fe7083a34ba7" /><Relationship Type="http://schemas.openxmlformats.org/officeDocument/2006/relationships/slide" Target="/ppt/slides/slide6.xml" Id="R9c4c6166d2b04353" /><Relationship Type="http://schemas.openxmlformats.org/officeDocument/2006/relationships/slide" Target="/ppt/slides/slide7.xml" Id="R831eeb55d1f2470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d82519595a0406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89d9d07eee4d45" /><Relationship Type="http://schemas.openxmlformats.org/officeDocument/2006/relationships/theme" Target="/ppt/slideMasters/theme/theme1.xml" Id="Rde968b8edf294b6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789d9d07eee4d4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1faa6fc8a747e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49cd293c3940b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8dbfd04409416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e0ffa5cf9f4c5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e57c88d3884c7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58f78dfd764ff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a2486060c14bc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INGER HILDUR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INGER HILDUR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INGER HILDUR INVEST AS ble etablert [år] og holder til i Molde.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INGER HILDUR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INGER HILDUR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INGER HILDUR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240 000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−2 745 868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23 698 049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204 379 086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217 013 960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INGER HILDUR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BERNT LODVE GJENDEMSJØ  –  96,7 %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BERNT LODVE GJENDEMSJØ  –  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INGER HILDUR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Fagerlivegen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6413 Molde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bgjendem@online.no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989 115 413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INGER HILDUR INVEST AS</a:t>
            </a:r>
          </a:p>
        </p:txBody>
      </p:sp>
    </p:spTree>
  </p:cSld>
  <p:clrMapOvr>
    <a:masterClrMapping xmlns:a="http://schemas.openxmlformats.org/drawingml/2006/main"/>
  </p:clrMapOvr>
</p:sld>
</file>