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5a2f6ad0334d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1f709f2c544756"/>
  </p:sldMasterIdLst>
  <p:sldIdLst>
    <p:sldId xmlns:r="http://schemas.openxmlformats.org/officeDocument/2006/relationships" id="256" r:id="Rcf007c43521940c4"/>
    <p:sldId xmlns:r="http://schemas.openxmlformats.org/officeDocument/2006/relationships" id="257" r:id="R12b8f968dc9c4446"/>
    <p:sldId xmlns:r="http://schemas.openxmlformats.org/officeDocument/2006/relationships" id="258" r:id="R49fbe594a10a485b"/>
    <p:sldId xmlns:r="http://schemas.openxmlformats.org/officeDocument/2006/relationships" id="259" r:id="Raa03fa8553fa4da5"/>
    <p:sldId xmlns:r="http://schemas.openxmlformats.org/officeDocument/2006/relationships" id="260" r:id="Rf8d4e98e10664e3d"/>
    <p:sldId xmlns:r="http://schemas.openxmlformats.org/officeDocument/2006/relationships" id="261" r:id="R9ce4108d41554546"/>
    <p:sldId xmlns:r="http://schemas.openxmlformats.org/officeDocument/2006/relationships" id="262" r:id="Recfed043bdfc4b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1f709f2c544756" /><Relationship Type="http://schemas.openxmlformats.org/officeDocument/2006/relationships/slide" Target="/ppt/slides/slide1.xml" Id="Rcf007c43521940c4" /><Relationship Type="http://schemas.openxmlformats.org/officeDocument/2006/relationships/slide" Target="/ppt/slides/slide2.xml" Id="R12b8f968dc9c4446" /><Relationship Type="http://schemas.openxmlformats.org/officeDocument/2006/relationships/slide" Target="/ppt/slides/slide3.xml" Id="R49fbe594a10a485b" /><Relationship Type="http://schemas.openxmlformats.org/officeDocument/2006/relationships/slide" Target="/ppt/slides/slide4.xml" Id="Raa03fa8553fa4da5" /><Relationship Type="http://schemas.openxmlformats.org/officeDocument/2006/relationships/slide" Target="/ppt/slides/slide5.xml" Id="Rf8d4e98e10664e3d" /><Relationship Type="http://schemas.openxmlformats.org/officeDocument/2006/relationships/slide" Target="/ppt/slides/slide6.xml" Id="R9ce4108d41554546" /><Relationship Type="http://schemas.openxmlformats.org/officeDocument/2006/relationships/slide" Target="/ppt/slides/slide7.xml" Id="Recfed043bdfc4b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624da1e3904b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610eb4b754067" /><Relationship Type="http://schemas.openxmlformats.org/officeDocument/2006/relationships/theme" Target="/ppt/slideMasters/theme/theme1.xml" Id="Rabe3700467cf49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d610eb4b7540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70960616a46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655326a6e49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657ea347a4d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d254bb3414b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f1d2102cf49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5eddfcc2a45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eba1f502740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WAAGE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WAAGE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WAAGE INVESTERING AS ble etablert [år] og holder til i Fagerstrand.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WAAGE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WAAGE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WAAGE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4 767 470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50 226 494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50 333 525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WAAGE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WAAGE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WAAGE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Julius Rosens vei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1454 Fagerstrand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989 115 375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WAAGE INVESTERING AS</a:t>
            </a:r>
          </a:p>
        </p:txBody>
      </p:sp>
    </p:spTree>
  </p:cSld>
  <p:clrMapOvr>
    <a:masterClrMapping xmlns:a="http://schemas.openxmlformats.org/drawingml/2006/main"/>
  </p:clrMapOvr>
</p:sld>
</file>